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b9f958b95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68096b76e7445d"/>
  </p:sldMasterIdLst>
  <p:sldIdLst>
    <p:sldId xmlns:r="http://schemas.openxmlformats.org/officeDocument/2006/relationships" id="256" r:id="R5908daf4010a4036"/>
    <p:sldId xmlns:r="http://schemas.openxmlformats.org/officeDocument/2006/relationships" id="257" r:id="R222432b2ab9144cb"/>
    <p:sldId xmlns:r="http://schemas.openxmlformats.org/officeDocument/2006/relationships" id="258" r:id="R691d7529ef7c4d10"/>
    <p:sldId xmlns:r="http://schemas.openxmlformats.org/officeDocument/2006/relationships" id="259" r:id="R6f2059537c5f4999"/>
    <p:sldId xmlns:r="http://schemas.openxmlformats.org/officeDocument/2006/relationships" id="260" r:id="Rb9861ebb46b24da0"/>
    <p:sldId xmlns:r="http://schemas.openxmlformats.org/officeDocument/2006/relationships" id="261" r:id="R522b06c758fb4ac7"/>
    <p:sldId xmlns:r="http://schemas.openxmlformats.org/officeDocument/2006/relationships" id="262" r:id="R7f466c36ab584b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8096b76e7445d" /><Relationship Type="http://schemas.openxmlformats.org/officeDocument/2006/relationships/slide" Target="/ppt/slides/slide1.xml" Id="R5908daf4010a4036" /><Relationship Type="http://schemas.openxmlformats.org/officeDocument/2006/relationships/slide" Target="/ppt/slides/slide2.xml" Id="R222432b2ab9144cb" /><Relationship Type="http://schemas.openxmlformats.org/officeDocument/2006/relationships/slide" Target="/ppt/slides/slide3.xml" Id="R691d7529ef7c4d10" /><Relationship Type="http://schemas.openxmlformats.org/officeDocument/2006/relationships/slide" Target="/ppt/slides/slide4.xml" Id="R6f2059537c5f4999" /><Relationship Type="http://schemas.openxmlformats.org/officeDocument/2006/relationships/slide" Target="/ppt/slides/slide5.xml" Id="Rb9861ebb46b24da0" /><Relationship Type="http://schemas.openxmlformats.org/officeDocument/2006/relationships/slide" Target="/ppt/slides/slide6.xml" Id="R522b06c758fb4ac7" /><Relationship Type="http://schemas.openxmlformats.org/officeDocument/2006/relationships/slide" Target="/ppt/slides/slide7.xml" Id="R7f466c36ab584b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0b94668e5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895810e214fee" /><Relationship Type="http://schemas.openxmlformats.org/officeDocument/2006/relationships/theme" Target="/ppt/slideMasters/theme/theme1.xml" Id="R37351a6ef25a4c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2895810e21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f1e6dd76e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e375091a447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2d8c2d82c4d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d640a484148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982678fe949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49ecc7af648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0d5d94977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30 219 709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30 054 628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24 017 336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105 665 876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ÅBYHOLM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