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d2876ee4f241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98607ee19b42f9"/>
  </p:sldMasterIdLst>
  <p:sldIdLst>
    <p:sldId xmlns:r="http://schemas.openxmlformats.org/officeDocument/2006/relationships" id="256" r:id="R5fe8810fdf4e4c7e"/>
    <p:sldId xmlns:r="http://schemas.openxmlformats.org/officeDocument/2006/relationships" id="257" r:id="R54d0a5a2bcd44155"/>
    <p:sldId xmlns:r="http://schemas.openxmlformats.org/officeDocument/2006/relationships" id="258" r:id="R869d95efc701412c"/>
    <p:sldId xmlns:r="http://schemas.openxmlformats.org/officeDocument/2006/relationships" id="259" r:id="Rebda8ed422984d74"/>
    <p:sldId xmlns:r="http://schemas.openxmlformats.org/officeDocument/2006/relationships" id="260" r:id="R20ba08f2996b4dab"/>
    <p:sldId xmlns:r="http://schemas.openxmlformats.org/officeDocument/2006/relationships" id="261" r:id="Re5bf4b95d42246ab"/>
    <p:sldId xmlns:r="http://schemas.openxmlformats.org/officeDocument/2006/relationships" id="262" r:id="R6e9cda81c5d946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98607ee19b42f9" /><Relationship Type="http://schemas.openxmlformats.org/officeDocument/2006/relationships/slide" Target="/ppt/slides/slide1.xml" Id="R5fe8810fdf4e4c7e" /><Relationship Type="http://schemas.openxmlformats.org/officeDocument/2006/relationships/slide" Target="/ppt/slides/slide2.xml" Id="R54d0a5a2bcd44155" /><Relationship Type="http://schemas.openxmlformats.org/officeDocument/2006/relationships/slide" Target="/ppt/slides/slide3.xml" Id="R869d95efc701412c" /><Relationship Type="http://schemas.openxmlformats.org/officeDocument/2006/relationships/slide" Target="/ppt/slides/slide4.xml" Id="Rebda8ed422984d74" /><Relationship Type="http://schemas.openxmlformats.org/officeDocument/2006/relationships/slide" Target="/ppt/slides/slide5.xml" Id="R20ba08f2996b4dab" /><Relationship Type="http://schemas.openxmlformats.org/officeDocument/2006/relationships/slide" Target="/ppt/slides/slide6.xml" Id="Re5bf4b95d42246ab" /><Relationship Type="http://schemas.openxmlformats.org/officeDocument/2006/relationships/slide" Target="/ppt/slides/slide7.xml" Id="R6e9cda81c5d946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da6f84f97646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213c21aa8497c" /><Relationship Type="http://schemas.openxmlformats.org/officeDocument/2006/relationships/theme" Target="/ppt/slideMasters/theme/theme1.xml" Id="R5138dd5428054b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a213c21aa849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cb904f09444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06c46a4c140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c002b01264d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3da43abe245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89684bc9f49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c15f08d1242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fddaa826a41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ARELLA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ARELLA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312 200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−863 361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12 008 552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20 589 486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26 493 356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 ARNE-PETTER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Tudalsvegen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891 782 322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ARELLA AS</a:t>
            </a:r>
          </a:p>
        </p:txBody>
      </p:sp>
    </p:spTree>
  </p:cSld>
  <p:clrMapOvr>
    <a:masterClrMapping xmlns:a="http://schemas.openxmlformats.org/drawingml/2006/main"/>
  </p:clrMapOvr>
</p:sld>
</file>