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84489a76b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1732b91aef4839"/>
  </p:sldMasterIdLst>
  <p:sldIdLst>
    <p:sldId xmlns:r="http://schemas.openxmlformats.org/officeDocument/2006/relationships" id="256" r:id="R576b5b8316fd400a"/>
    <p:sldId xmlns:r="http://schemas.openxmlformats.org/officeDocument/2006/relationships" id="257" r:id="R883502d8ee664cf5"/>
    <p:sldId xmlns:r="http://schemas.openxmlformats.org/officeDocument/2006/relationships" id="258" r:id="R4e2aaaa0650e4a9e"/>
    <p:sldId xmlns:r="http://schemas.openxmlformats.org/officeDocument/2006/relationships" id="259" r:id="R94b6515daad84fe5"/>
    <p:sldId xmlns:r="http://schemas.openxmlformats.org/officeDocument/2006/relationships" id="260" r:id="R1b043738000e4c99"/>
    <p:sldId xmlns:r="http://schemas.openxmlformats.org/officeDocument/2006/relationships" id="261" r:id="R1db20aea27f54e0f"/>
    <p:sldId xmlns:r="http://schemas.openxmlformats.org/officeDocument/2006/relationships" id="262" r:id="R9c074a8f921c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732b91aef4839" /><Relationship Type="http://schemas.openxmlformats.org/officeDocument/2006/relationships/slide" Target="/ppt/slides/slide1.xml" Id="R576b5b8316fd400a" /><Relationship Type="http://schemas.openxmlformats.org/officeDocument/2006/relationships/slide" Target="/ppt/slides/slide2.xml" Id="R883502d8ee664cf5" /><Relationship Type="http://schemas.openxmlformats.org/officeDocument/2006/relationships/slide" Target="/ppt/slides/slide3.xml" Id="R4e2aaaa0650e4a9e" /><Relationship Type="http://schemas.openxmlformats.org/officeDocument/2006/relationships/slide" Target="/ppt/slides/slide4.xml" Id="R94b6515daad84fe5" /><Relationship Type="http://schemas.openxmlformats.org/officeDocument/2006/relationships/slide" Target="/ppt/slides/slide5.xml" Id="R1b043738000e4c99" /><Relationship Type="http://schemas.openxmlformats.org/officeDocument/2006/relationships/slide" Target="/ppt/slides/slide6.xml" Id="R1db20aea27f54e0f" /><Relationship Type="http://schemas.openxmlformats.org/officeDocument/2006/relationships/slide" Target="/ppt/slides/slide7.xml" Id="R9c074a8f921c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f2f8d1735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64f03def5437d" /><Relationship Type="http://schemas.openxmlformats.org/officeDocument/2006/relationships/theme" Target="/ppt/slideMasters/theme/theme1.xml" Id="R3a2a1b8ed9b4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164f03def5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74aaf46344e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ffdd2968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d4657601c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6b0f7cdd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7f5735e7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5f0665a71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a3a2fccf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BEWA INVEST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2 883 816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29 179 386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34 190 470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BENTH WALMESTAD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benth@bewa.no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891 825 692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BEWA INVEST AS</a:t>
            </a:r>
          </a:p>
        </p:txBody>
      </p:sp>
    </p:spTree>
  </p:cSld>
  <p:clrMapOvr>
    <a:masterClrMapping xmlns:a="http://schemas.openxmlformats.org/drawingml/2006/main"/>
  </p:clrMapOvr>
</p:sld>
</file>