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5b684f891e40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f180125a9945d4"/>
  </p:sldMasterIdLst>
  <p:sldIdLst>
    <p:sldId xmlns:r="http://schemas.openxmlformats.org/officeDocument/2006/relationships" id="256" r:id="Rf2501e94b4884542"/>
    <p:sldId xmlns:r="http://schemas.openxmlformats.org/officeDocument/2006/relationships" id="257" r:id="Rf5ba1d6d656f4821"/>
    <p:sldId xmlns:r="http://schemas.openxmlformats.org/officeDocument/2006/relationships" id="258" r:id="R0e721861403e41e2"/>
    <p:sldId xmlns:r="http://schemas.openxmlformats.org/officeDocument/2006/relationships" id="259" r:id="R9b5645c5732441df"/>
    <p:sldId xmlns:r="http://schemas.openxmlformats.org/officeDocument/2006/relationships" id="260" r:id="R3c4677d81ccb4f86"/>
    <p:sldId xmlns:r="http://schemas.openxmlformats.org/officeDocument/2006/relationships" id="261" r:id="Ra172a30b25e946c7"/>
    <p:sldId xmlns:r="http://schemas.openxmlformats.org/officeDocument/2006/relationships" id="262" r:id="R2ffad264af1b44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180125a9945d4" /><Relationship Type="http://schemas.openxmlformats.org/officeDocument/2006/relationships/slide" Target="/ppt/slides/slide1.xml" Id="Rf2501e94b4884542" /><Relationship Type="http://schemas.openxmlformats.org/officeDocument/2006/relationships/slide" Target="/ppt/slides/slide2.xml" Id="Rf5ba1d6d656f4821" /><Relationship Type="http://schemas.openxmlformats.org/officeDocument/2006/relationships/slide" Target="/ppt/slides/slide3.xml" Id="R0e721861403e41e2" /><Relationship Type="http://schemas.openxmlformats.org/officeDocument/2006/relationships/slide" Target="/ppt/slides/slide4.xml" Id="R9b5645c5732441df" /><Relationship Type="http://schemas.openxmlformats.org/officeDocument/2006/relationships/slide" Target="/ppt/slides/slide5.xml" Id="R3c4677d81ccb4f86" /><Relationship Type="http://schemas.openxmlformats.org/officeDocument/2006/relationships/slide" Target="/ppt/slides/slide6.xml" Id="Ra172a30b25e946c7" /><Relationship Type="http://schemas.openxmlformats.org/officeDocument/2006/relationships/slide" Target="/ppt/slides/slide7.xml" Id="R2ffad264af1b44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4ac1b9db9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4bb1ebce54af5" /><Relationship Type="http://schemas.openxmlformats.org/officeDocument/2006/relationships/theme" Target="/ppt/slideMasters/theme/theme1.xml" Id="R6ceed14a46cc42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44bb1ebce54a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967c1853e45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6a21de2d843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a54e69d0a4a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fefe6763c48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0b392d6cf45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c8b1007904d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e50e6aff84d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 DRIFT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30 656 677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32 881 927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ALMÅS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Kviteluren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5414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891 906 072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DRIFT AS</a:t>
            </a:r>
          </a:p>
        </p:txBody>
      </p:sp>
    </p:spTree>
  </p:cSld>
  <p:clrMapOvr>
    <a:masterClrMapping xmlns:a="http://schemas.openxmlformats.org/drawingml/2006/main"/>
  </p:clrMapOvr>
</p:sld>
</file>