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72ec366663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98b229a9a04cbb"/>
  </p:sldMasterIdLst>
  <p:sldIdLst>
    <p:sldId xmlns:r="http://schemas.openxmlformats.org/officeDocument/2006/relationships" id="256" r:id="R4fabf9677dd94054"/>
    <p:sldId xmlns:r="http://schemas.openxmlformats.org/officeDocument/2006/relationships" id="257" r:id="Rfd2e466a1e374a47"/>
    <p:sldId xmlns:r="http://schemas.openxmlformats.org/officeDocument/2006/relationships" id="258" r:id="Raaf6eebb1097437f"/>
    <p:sldId xmlns:r="http://schemas.openxmlformats.org/officeDocument/2006/relationships" id="259" r:id="R2d344e842eba4d60"/>
    <p:sldId xmlns:r="http://schemas.openxmlformats.org/officeDocument/2006/relationships" id="260" r:id="R2a20aa0add5c4197"/>
    <p:sldId xmlns:r="http://schemas.openxmlformats.org/officeDocument/2006/relationships" id="261" r:id="R0d6d02ef1809465a"/>
    <p:sldId xmlns:r="http://schemas.openxmlformats.org/officeDocument/2006/relationships" id="262" r:id="R2e27fc99dbcd43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8b229a9a04cbb" /><Relationship Type="http://schemas.openxmlformats.org/officeDocument/2006/relationships/slide" Target="/ppt/slides/slide1.xml" Id="R4fabf9677dd94054" /><Relationship Type="http://schemas.openxmlformats.org/officeDocument/2006/relationships/slide" Target="/ppt/slides/slide2.xml" Id="Rfd2e466a1e374a47" /><Relationship Type="http://schemas.openxmlformats.org/officeDocument/2006/relationships/slide" Target="/ppt/slides/slide3.xml" Id="Raaf6eebb1097437f" /><Relationship Type="http://schemas.openxmlformats.org/officeDocument/2006/relationships/slide" Target="/ppt/slides/slide4.xml" Id="R2d344e842eba4d60" /><Relationship Type="http://schemas.openxmlformats.org/officeDocument/2006/relationships/slide" Target="/ppt/slides/slide5.xml" Id="R2a20aa0add5c4197" /><Relationship Type="http://schemas.openxmlformats.org/officeDocument/2006/relationships/slide" Target="/ppt/slides/slide6.xml" Id="R0d6d02ef1809465a" /><Relationship Type="http://schemas.openxmlformats.org/officeDocument/2006/relationships/slide" Target="/ppt/slides/slide7.xml" Id="R2e27fc99dbcd43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410eb1b1d40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92edfcc5744cc" /><Relationship Type="http://schemas.openxmlformats.org/officeDocument/2006/relationships/theme" Target="/ppt/slideMasters/theme/theme1.xml" Id="Ra99c3f396303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92edfcc57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86053b258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39992f86a4a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ace2e191644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5a79bcb9943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c46604aab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1c8ce92db42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0d2737f83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6 637 583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7 886 965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jarle@rsks.no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891 910 002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AASE HOLDING AS</a:t>
            </a:r>
          </a:p>
        </p:txBody>
      </p:sp>
    </p:spTree>
  </p:cSld>
  <p:clrMapOvr>
    <a:masterClrMapping xmlns:a="http://schemas.openxmlformats.org/drawingml/2006/main"/>
  </p:clrMapOvr>
</p:sld>
</file>