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38328f000548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6f36c0107c4939"/>
  </p:sldMasterIdLst>
  <p:sldIdLst>
    <p:sldId xmlns:r="http://schemas.openxmlformats.org/officeDocument/2006/relationships" id="256" r:id="Rce5d59d61e524403"/>
    <p:sldId xmlns:r="http://schemas.openxmlformats.org/officeDocument/2006/relationships" id="257" r:id="Re48d933d145546be"/>
    <p:sldId xmlns:r="http://schemas.openxmlformats.org/officeDocument/2006/relationships" id="258" r:id="Re0b4ab906aa54039"/>
    <p:sldId xmlns:r="http://schemas.openxmlformats.org/officeDocument/2006/relationships" id="259" r:id="Rebea916ec0874a25"/>
    <p:sldId xmlns:r="http://schemas.openxmlformats.org/officeDocument/2006/relationships" id="260" r:id="R8d42b3b21f3a44e4"/>
    <p:sldId xmlns:r="http://schemas.openxmlformats.org/officeDocument/2006/relationships" id="261" r:id="Ra16efa726f6f41ea"/>
    <p:sldId xmlns:r="http://schemas.openxmlformats.org/officeDocument/2006/relationships" id="262" r:id="Rab2e7af120cd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f36c0107c4939" /><Relationship Type="http://schemas.openxmlformats.org/officeDocument/2006/relationships/slide" Target="/ppt/slides/slide1.xml" Id="Rce5d59d61e524403" /><Relationship Type="http://schemas.openxmlformats.org/officeDocument/2006/relationships/slide" Target="/ppt/slides/slide2.xml" Id="Re48d933d145546be" /><Relationship Type="http://schemas.openxmlformats.org/officeDocument/2006/relationships/slide" Target="/ppt/slides/slide3.xml" Id="Re0b4ab906aa54039" /><Relationship Type="http://schemas.openxmlformats.org/officeDocument/2006/relationships/slide" Target="/ppt/slides/slide4.xml" Id="Rebea916ec0874a25" /><Relationship Type="http://schemas.openxmlformats.org/officeDocument/2006/relationships/slide" Target="/ppt/slides/slide5.xml" Id="R8d42b3b21f3a44e4" /><Relationship Type="http://schemas.openxmlformats.org/officeDocument/2006/relationships/slide" Target="/ppt/slides/slide6.xml" Id="Ra16efa726f6f41ea" /><Relationship Type="http://schemas.openxmlformats.org/officeDocument/2006/relationships/slide" Target="/ppt/slides/slide7.xml" Id="Rab2e7af120cd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3d48ea82841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4657a2ce04ad5" /><Relationship Type="http://schemas.openxmlformats.org/officeDocument/2006/relationships/theme" Target="/ppt/slideMasters/theme/theme1.xml" Id="R06bb84e3a59c4d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44657a2ce04a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574e9d95948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0aee6a5f5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ab4cf13334a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b9626c1e043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e4934c6d8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bba94c19340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a682b937b45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TEAS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1 545 004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6 689 836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8 189 836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ERIK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891 917 902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TEAS HOLDING AS</a:t>
            </a:r>
          </a:p>
        </p:txBody>
      </p:sp>
    </p:spTree>
  </p:cSld>
  <p:clrMapOvr>
    <a:masterClrMapping xmlns:a="http://schemas.openxmlformats.org/drawingml/2006/main"/>
  </p:clrMapOvr>
</p:sld>
</file>