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4f3ed6a393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52022098a4b42"/>
  </p:sldMasterIdLst>
  <p:sldIdLst>
    <p:sldId xmlns:r="http://schemas.openxmlformats.org/officeDocument/2006/relationships" id="256" r:id="R0ab4c679d4c74041"/>
    <p:sldId xmlns:r="http://schemas.openxmlformats.org/officeDocument/2006/relationships" id="257" r:id="R1882f186be144ef8"/>
    <p:sldId xmlns:r="http://schemas.openxmlformats.org/officeDocument/2006/relationships" id="258" r:id="R73927b4194e74e3c"/>
    <p:sldId xmlns:r="http://schemas.openxmlformats.org/officeDocument/2006/relationships" id="259" r:id="R62950311760f41aa"/>
    <p:sldId xmlns:r="http://schemas.openxmlformats.org/officeDocument/2006/relationships" id="260" r:id="R460b4693b9624812"/>
    <p:sldId xmlns:r="http://schemas.openxmlformats.org/officeDocument/2006/relationships" id="261" r:id="R4461a6f912ca42e6"/>
    <p:sldId xmlns:r="http://schemas.openxmlformats.org/officeDocument/2006/relationships" id="262" r:id="R35284d806459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52022098a4b42" /><Relationship Type="http://schemas.openxmlformats.org/officeDocument/2006/relationships/slide" Target="/ppt/slides/slide1.xml" Id="R0ab4c679d4c74041" /><Relationship Type="http://schemas.openxmlformats.org/officeDocument/2006/relationships/slide" Target="/ppt/slides/slide2.xml" Id="R1882f186be144ef8" /><Relationship Type="http://schemas.openxmlformats.org/officeDocument/2006/relationships/slide" Target="/ppt/slides/slide3.xml" Id="R73927b4194e74e3c" /><Relationship Type="http://schemas.openxmlformats.org/officeDocument/2006/relationships/slide" Target="/ppt/slides/slide4.xml" Id="R62950311760f41aa" /><Relationship Type="http://schemas.openxmlformats.org/officeDocument/2006/relationships/slide" Target="/ppt/slides/slide5.xml" Id="R460b4693b9624812" /><Relationship Type="http://schemas.openxmlformats.org/officeDocument/2006/relationships/slide" Target="/ppt/slides/slide6.xml" Id="R4461a6f912ca42e6" /><Relationship Type="http://schemas.openxmlformats.org/officeDocument/2006/relationships/slide" Target="/ppt/slides/slide7.xml" Id="R35284d806459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3f3fadd5b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3f8b4b7d34a91" /><Relationship Type="http://schemas.openxmlformats.org/officeDocument/2006/relationships/theme" Target="/ppt/slideMasters/theme/theme1.xml" Id="Raf89adb60d09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3f8b4b7d3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2dcaac2554e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74f9a6f2a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bf13f4bb2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24eca7950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45254fc51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4b36ab1c5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679d7bf1b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ØKONOMIRÅDGIVER'N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HOVIND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Håkonskastet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