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e533b5fac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0c80ed0e04a41"/>
  </p:sldMasterIdLst>
  <p:sldIdLst>
    <p:sldId xmlns:r="http://schemas.openxmlformats.org/officeDocument/2006/relationships" id="256" r:id="Red98ce6aa5d744c1"/>
    <p:sldId xmlns:r="http://schemas.openxmlformats.org/officeDocument/2006/relationships" id="257" r:id="Rcfb16f62bc684e3f"/>
    <p:sldId xmlns:r="http://schemas.openxmlformats.org/officeDocument/2006/relationships" id="258" r:id="Raef0bc2828194744"/>
    <p:sldId xmlns:r="http://schemas.openxmlformats.org/officeDocument/2006/relationships" id="259" r:id="Rcf45ca7251774c42"/>
    <p:sldId xmlns:r="http://schemas.openxmlformats.org/officeDocument/2006/relationships" id="260" r:id="R24962cd4a2e749de"/>
    <p:sldId xmlns:r="http://schemas.openxmlformats.org/officeDocument/2006/relationships" id="261" r:id="R1bffabcd681d4634"/>
    <p:sldId xmlns:r="http://schemas.openxmlformats.org/officeDocument/2006/relationships" id="262" r:id="R22db5594e37d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0c80ed0e04a41" /><Relationship Type="http://schemas.openxmlformats.org/officeDocument/2006/relationships/slide" Target="/ppt/slides/slide1.xml" Id="Red98ce6aa5d744c1" /><Relationship Type="http://schemas.openxmlformats.org/officeDocument/2006/relationships/slide" Target="/ppt/slides/slide2.xml" Id="Rcfb16f62bc684e3f" /><Relationship Type="http://schemas.openxmlformats.org/officeDocument/2006/relationships/slide" Target="/ppt/slides/slide3.xml" Id="Raef0bc2828194744" /><Relationship Type="http://schemas.openxmlformats.org/officeDocument/2006/relationships/slide" Target="/ppt/slides/slide4.xml" Id="Rcf45ca7251774c42" /><Relationship Type="http://schemas.openxmlformats.org/officeDocument/2006/relationships/slide" Target="/ppt/slides/slide5.xml" Id="R24962cd4a2e749de" /><Relationship Type="http://schemas.openxmlformats.org/officeDocument/2006/relationships/slide" Target="/ppt/slides/slide6.xml" Id="R1bffabcd681d4634" /><Relationship Type="http://schemas.openxmlformats.org/officeDocument/2006/relationships/slide" Target="/ppt/slides/slide7.xml" Id="R22db5594e37d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ae37ed50a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484628ee84786" /><Relationship Type="http://schemas.openxmlformats.org/officeDocument/2006/relationships/theme" Target="/ppt/slideMasters/theme/theme1.xml" Id="R987fcdee2e06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484628ee8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579eba0d4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b55482ca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3beb9844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e287c77b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036daf5e9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75b812af0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2d9857bb24c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 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 ONE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8 478 343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152 461 219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152 713 549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BERG-JACOBSEN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IDEBØEN BERG-JACOBSEN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Berg-Jacobsen, Sundlia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03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891 949 472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