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0ad90b1d8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d725b181a2463d"/>
  </p:sldMasterIdLst>
  <p:sldIdLst>
    <p:sldId xmlns:r="http://schemas.openxmlformats.org/officeDocument/2006/relationships" id="256" r:id="R18118546f1a5445f"/>
    <p:sldId xmlns:r="http://schemas.openxmlformats.org/officeDocument/2006/relationships" id="257" r:id="R08bf24c459894ae8"/>
    <p:sldId xmlns:r="http://schemas.openxmlformats.org/officeDocument/2006/relationships" id="258" r:id="R2f6663e6ee334ce0"/>
    <p:sldId xmlns:r="http://schemas.openxmlformats.org/officeDocument/2006/relationships" id="259" r:id="R226b3563a2a6428f"/>
    <p:sldId xmlns:r="http://schemas.openxmlformats.org/officeDocument/2006/relationships" id="260" r:id="Rf05bbb70d3c844c1"/>
    <p:sldId xmlns:r="http://schemas.openxmlformats.org/officeDocument/2006/relationships" id="261" r:id="R5e295678b5dc448d"/>
    <p:sldId xmlns:r="http://schemas.openxmlformats.org/officeDocument/2006/relationships" id="262" r:id="Rb6a897c5901c4a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725b181a2463d" /><Relationship Type="http://schemas.openxmlformats.org/officeDocument/2006/relationships/slide" Target="/ppt/slides/slide1.xml" Id="R18118546f1a5445f" /><Relationship Type="http://schemas.openxmlformats.org/officeDocument/2006/relationships/slide" Target="/ppt/slides/slide2.xml" Id="R08bf24c459894ae8" /><Relationship Type="http://schemas.openxmlformats.org/officeDocument/2006/relationships/slide" Target="/ppt/slides/slide3.xml" Id="R2f6663e6ee334ce0" /><Relationship Type="http://schemas.openxmlformats.org/officeDocument/2006/relationships/slide" Target="/ppt/slides/slide4.xml" Id="R226b3563a2a6428f" /><Relationship Type="http://schemas.openxmlformats.org/officeDocument/2006/relationships/slide" Target="/ppt/slides/slide5.xml" Id="Rf05bbb70d3c844c1" /><Relationship Type="http://schemas.openxmlformats.org/officeDocument/2006/relationships/slide" Target="/ppt/slides/slide6.xml" Id="R5e295678b5dc448d" /><Relationship Type="http://schemas.openxmlformats.org/officeDocument/2006/relationships/slide" Target="/ppt/slides/slide7.xml" Id="Rb6a897c5901c4a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9bcbdd0246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4651f6f674c32" /><Relationship Type="http://schemas.openxmlformats.org/officeDocument/2006/relationships/theme" Target="/ppt/slideMasters/theme/theme1.xml" Id="R72aa010854264b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54651f6f67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f1fcffd88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f33dc666b4f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b806b74294b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5623a30b44b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5bbd12952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ece5d462045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fd21e40a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SKANSEMYREN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15 509 878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16 469 912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NHUNG HONG, TRAN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SEKKINGSTAD FRODE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Skansemyren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67 63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frode.sekkingstad@yahoo.no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891 975 112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SKANSEMYREN HOLDING AS</a:t>
            </a:r>
          </a:p>
        </p:txBody>
      </p:sp>
    </p:spTree>
  </p:cSld>
  <p:clrMapOvr>
    <a:masterClrMapping xmlns:a="http://schemas.openxmlformats.org/drawingml/2006/main"/>
  </p:clrMapOvr>
</p:sld>
</file>