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71963870894f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d7d9f3610a45e8"/>
  </p:sldMasterIdLst>
  <p:sldIdLst>
    <p:sldId xmlns:r="http://schemas.openxmlformats.org/officeDocument/2006/relationships" id="256" r:id="R64e12127a6e146b5"/>
    <p:sldId xmlns:r="http://schemas.openxmlformats.org/officeDocument/2006/relationships" id="257" r:id="Raee33a1bcf5547aa"/>
    <p:sldId xmlns:r="http://schemas.openxmlformats.org/officeDocument/2006/relationships" id="258" r:id="R8ace3e0646e049e4"/>
    <p:sldId xmlns:r="http://schemas.openxmlformats.org/officeDocument/2006/relationships" id="259" r:id="R2e4cb9a72e4d4c50"/>
    <p:sldId xmlns:r="http://schemas.openxmlformats.org/officeDocument/2006/relationships" id="260" r:id="R272c0451c19a467b"/>
    <p:sldId xmlns:r="http://schemas.openxmlformats.org/officeDocument/2006/relationships" id="261" r:id="Ref195a3228184964"/>
    <p:sldId xmlns:r="http://schemas.openxmlformats.org/officeDocument/2006/relationships" id="262" r:id="Ra7b4be9b2f3347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7d9f3610a45e8" /><Relationship Type="http://schemas.openxmlformats.org/officeDocument/2006/relationships/slide" Target="/ppt/slides/slide1.xml" Id="R64e12127a6e146b5" /><Relationship Type="http://schemas.openxmlformats.org/officeDocument/2006/relationships/slide" Target="/ppt/slides/slide2.xml" Id="Raee33a1bcf5547aa" /><Relationship Type="http://schemas.openxmlformats.org/officeDocument/2006/relationships/slide" Target="/ppt/slides/slide3.xml" Id="R8ace3e0646e049e4" /><Relationship Type="http://schemas.openxmlformats.org/officeDocument/2006/relationships/slide" Target="/ppt/slides/slide4.xml" Id="R2e4cb9a72e4d4c50" /><Relationship Type="http://schemas.openxmlformats.org/officeDocument/2006/relationships/slide" Target="/ppt/slides/slide5.xml" Id="R272c0451c19a467b" /><Relationship Type="http://schemas.openxmlformats.org/officeDocument/2006/relationships/slide" Target="/ppt/slides/slide6.xml" Id="Ref195a3228184964" /><Relationship Type="http://schemas.openxmlformats.org/officeDocument/2006/relationships/slide" Target="/ppt/slides/slide7.xml" Id="Ra7b4be9b2f3347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a3e735d04f42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95bda6a354e0a" /><Relationship Type="http://schemas.openxmlformats.org/officeDocument/2006/relationships/theme" Target="/ppt/slideMasters/theme/theme1.xml" Id="R6caedff7962e44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395bda6a354e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f825b93d84e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730ecdbca44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2586326ab44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7aa5946c344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bcffea5f245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c646cff6f46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a65a85f1240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 EL-CONSULT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 EL-CONSULT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 EL-CONSULT AS ble etablert [år] og holder til i Skogn.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 EL-CONSULT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 EL-CONSULT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 EL-CONSULT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389 392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−399 589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85 409 270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107 970 671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108 210 387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 EL-CONSULT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MYHR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 EL-CONSULT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Leinsvegen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7620 Skogn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09 66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myhr@el-consult.no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www.el-consult.no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891 999 682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 EL-CONSULT AS</a:t>
            </a:r>
          </a:p>
        </p:txBody>
      </p:sp>
    </p:spTree>
  </p:cSld>
  <p:clrMapOvr>
    <a:masterClrMapping xmlns:a="http://schemas.openxmlformats.org/drawingml/2006/main"/>
  </p:clrMapOvr>
</p:sld>
</file>