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6bda06b86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6c7cb0abf4cde"/>
  </p:sldMasterIdLst>
  <p:sldIdLst>
    <p:sldId xmlns:r="http://schemas.openxmlformats.org/officeDocument/2006/relationships" id="256" r:id="R4f5ad0cb93854da5"/>
    <p:sldId xmlns:r="http://schemas.openxmlformats.org/officeDocument/2006/relationships" id="257" r:id="R2dc0cbde0ed34d35"/>
    <p:sldId xmlns:r="http://schemas.openxmlformats.org/officeDocument/2006/relationships" id="258" r:id="R983f2465bf45494a"/>
    <p:sldId xmlns:r="http://schemas.openxmlformats.org/officeDocument/2006/relationships" id="259" r:id="R807517d61c45435f"/>
    <p:sldId xmlns:r="http://schemas.openxmlformats.org/officeDocument/2006/relationships" id="260" r:id="R1919b7c409794ae6"/>
    <p:sldId xmlns:r="http://schemas.openxmlformats.org/officeDocument/2006/relationships" id="261" r:id="R519f0ca6c9824249"/>
    <p:sldId xmlns:r="http://schemas.openxmlformats.org/officeDocument/2006/relationships" id="262" r:id="R41aba9699648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6c7cb0abf4cde" /><Relationship Type="http://schemas.openxmlformats.org/officeDocument/2006/relationships/slide" Target="/ppt/slides/slide1.xml" Id="R4f5ad0cb93854da5" /><Relationship Type="http://schemas.openxmlformats.org/officeDocument/2006/relationships/slide" Target="/ppt/slides/slide2.xml" Id="R2dc0cbde0ed34d35" /><Relationship Type="http://schemas.openxmlformats.org/officeDocument/2006/relationships/slide" Target="/ppt/slides/slide3.xml" Id="R983f2465bf45494a" /><Relationship Type="http://schemas.openxmlformats.org/officeDocument/2006/relationships/slide" Target="/ppt/slides/slide4.xml" Id="R807517d61c45435f" /><Relationship Type="http://schemas.openxmlformats.org/officeDocument/2006/relationships/slide" Target="/ppt/slides/slide5.xml" Id="R1919b7c409794ae6" /><Relationship Type="http://schemas.openxmlformats.org/officeDocument/2006/relationships/slide" Target="/ppt/slides/slide6.xml" Id="R519f0ca6c9824249" /><Relationship Type="http://schemas.openxmlformats.org/officeDocument/2006/relationships/slide" Target="/ppt/slides/slide7.xml" Id="R41aba9699648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62ac25378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95d857cb24b8f" /><Relationship Type="http://schemas.openxmlformats.org/officeDocument/2006/relationships/theme" Target="/ppt/slideMasters/theme/theme1.xml" Id="R4768a72fd88c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395d857cb24b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6bc6a08fa44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a91d7db1f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45333443945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6e039c29640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2c63a9d70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5e25f975f4e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4ac896b8840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RISSA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EIENDOM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1 826 436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893 966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7 186 047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15 115 529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AROMA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BAKØY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892 017 492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