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e3b04a4a0f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2d7f7d663c47b1"/>
  </p:sldMasterIdLst>
  <p:sldIdLst>
    <p:sldId xmlns:r="http://schemas.openxmlformats.org/officeDocument/2006/relationships" id="256" r:id="R0f652601918d47d5"/>
    <p:sldId xmlns:r="http://schemas.openxmlformats.org/officeDocument/2006/relationships" id="257" r:id="Ra0d1f3548e024997"/>
    <p:sldId xmlns:r="http://schemas.openxmlformats.org/officeDocument/2006/relationships" id="258" r:id="R103e758873104f7a"/>
    <p:sldId xmlns:r="http://schemas.openxmlformats.org/officeDocument/2006/relationships" id="259" r:id="Rf41acfdb2dfe4ef2"/>
    <p:sldId xmlns:r="http://schemas.openxmlformats.org/officeDocument/2006/relationships" id="260" r:id="R21d6f8b166b84861"/>
    <p:sldId xmlns:r="http://schemas.openxmlformats.org/officeDocument/2006/relationships" id="261" r:id="R56ee4c37005e4134"/>
    <p:sldId xmlns:r="http://schemas.openxmlformats.org/officeDocument/2006/relationships" id="262" r:id="R640b5b7e044b49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d7f7d663c47b1" /><Relationship Type="http://schemas.openxmlformats.org/officeDocument/2006/relationships/slide" Target="/ppt/slides/slide1.xml" Id="R0f652601918d47d5" /><Relationship Type="http://schemas.openxmlformats.org/officeDocument/2006/relationships/slide" Target="/ppt/slides/slide2.xml" Id="Ra0d1f3548e024997" /><Relationship Type="http://schemas.openxmlformats.org/officeDocument/2006/relationships/slide" Target="/ppt/slides/slide3.xml" Id="R103e758873104f7a" /><Relationship Type="http://schemas.openxmlformats.org/officeDocument/2006/relationships/slide" Target="/ppt/slides/slide4.xml" Id="Rf41acfdb2dfe4ef2" /><Relationship Type="http://schemas.openxmlformats.org/officeDocument/2006/relationships/slide" Target="/ppt/slides/slide5.xml" Id="R21d6f8b166b84861" /><Relationship Type="http://schemas.openxmlformats.org/officeDocument/2006/relationships/slide" Target="/ppt/slides/slide6.xml" Id="R56ee4c37005e4134" /><Relationship Type="http://schemas.openxmlformats.org/officeDocument/2006/relationships/slide" Target="/ppt/slides/slide7.xml" Id="R640b5b7e044b49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0f1a42c0664f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ee9b41f5d4c9e" /><Relationship Type="http://schemas.openxmlformats.org/officeDocument/2006/relationships/theme" Target="/ppt/slideMasters/theme/theme1.xml" Id="Rf68b52002dce4f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9ee9b41f5d4c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aed1d1f5045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648b054114b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97e9fbcce43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762669c464a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180067f7d4e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28c4120a74f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9da9ec13242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MAGIS INVEST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−245 686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15 642 739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37 783 577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87 870 016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ASMUND SOLSTAD BERGEM BREKKE  –  27,6 %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GITLE SOLSTAD BECHMANN  –  27,6 %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SUNNIVA BREKKE  –  27,6 %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SOLSTAD BREKKE  –  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SOLSTAD BREKKE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Staverbråtan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892 053 642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MAGIS INVEST AS</a:t>
            </a:r>
          </a:p>
        </p:txBody>
      </p:sp>
    </p:spTree>
  </p:cSld>
  <p:clrMapOvr>
    <a:masterClrMapping xmlns:a="http://schemas.openxmlformats.org/drawingml/2006/main"/>
  </p:clrMapOvr>
</p:sld>
</file>