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0c0cb7173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7dbdeccc7499d"/>
  </p:sldMasterIdLst>
  <p:sldIdLst>
    <p:sldId xmlns:r="http://schemas.openxmlformats.org/officeDocument/2006/relationships" id="256" r:id="R4d011c9324f142f2"/>
    <p:sldId xmlns:r="http://schemas.openxmlformats.org/officeDocument/2006/relationships" id="257" r:id="R619de1e638fe4566"/>
    <p:sldId xmlns:r="http://schemas.openxmlformats.org/officeDocument/2006/relationships" id="258" r:id="R5d04bda9dd6549c5"/>
    <p:sldId xmlns:r="http://schemas.openxmlformats.org/officeDocument/2006/relationships" id="259" r:id="R5e777ffb3ad84418"/>
    <p:sldId xmlns:r="http://schemas.openxmlformats.org/officeDocument/2006/relationships" id="260" r:id="R8ecd2ce2e2b94732"/>
    <p:sldId xmlns:r="http://schemas.openxmlformats.org/officeDocument/2006/relationships" id="261" r:id="R7879268966734e9c"/>
    <p:sldId xmlns:r="http://schemas.openxmlformats.org/officeDocument/2006/relationships" id="262" r:id="Rcf2279666380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7dbdeccc7499d" /><Relationship Type="http://schemas.openxmlformats.org/officeDocument/2006/relationships/slide" Target="/ppt/slides/slide1.xml" Id="R4d011c9324f142f2" /><Relationship Type="http://schemas.openxmlformats.org/officeDocument/2006/relationships/slide" Target="/ppt/slides/slide2.xml" Id="R619de1e638fe4566" /><Relationship Type="http://schemas.openxmlformats.org/officeDocument/2006/relationships/slide" Target="/ppt/slides/slide3.xml" Id="R5d04bda9dd6549c5" /><Relationship Type="http://schemas.openxmlformats.org/officeDocument/2006/relationships/slide" Target="/ppt/slides/slide4.xml" Id="R5e777ffb3ad84418" /><Relationship Type="http://schemas.openxmlformats.org/officeDocument/2006/relationships/slide" Target="/ppt/slides/slide5.xml" Id="R8ecd2ce2e2b94732" /><Relationship Type="http://schemas.openxmlformats.org/officeDocument/2006/relationships/slide" Target="/ppt/slides/slide6.xml" Id="R7879268966734e9c" /><Relationship Type="http://schemas.openxmlformats.org/officeDocument/2006/relationships/slide" Target="/ppt/slides/slide7.xml" Id="Rcf2279666380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0cbc5779c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0de23be84620" /><Relationship Type="http://schemas.openxmlformats.org/officeDocument/2006/relationships/theme" Target="/ppt/slideMasters/theme/theme1.xml" Id="Re7a6d2829220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50de23be8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4082ae9d5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9639dc5d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5557f2d5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70747226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4748b863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dab14d50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af7be3d4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