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340a9c88c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79d5936aa487b"/>
  </p:sldMasterIdLst>
  <p:sldIdLst>
    <p:sldId xmlns:r="http://schemas.openxmlformats.org/officeDocument/2006/relationships" id="256" r:id="R588b1e10dea749b6"/>
    <p:sldId xmlns:r="http://schemas.openxmlformats.org/officeDocument/2006/relationships" id="257" r:id="R64e3fa42a3a74782"/>
    <p:sldId xmlns:r="http://schemas.openxmlformats.org/officeDocument/2006/relationships" id="258" r:id="R5483c640e3c346d4"/>
    <p:sldId xmlns:r="http://schemas.openxmlformats.org/officeDocument/2006/relationships" id="259" r:id="R5affb18dae7848c3"/>
    <p:sldId xmlns:r="http://schemas.openxmlformats.org/officeDocument/2006/relationships" id="260" r:id="R30a1ec4ac42b4f0f"/>
    <p:sldId xmlns:r="http://schemas.openxmlformats.org/officeDocument/2006/relationships" id="261" r:id="R08234d23543947a2"/>
    <p:sldId xmlns:r="http://schemas.openxmlformats.org/officeDocument/2006/relationships" id="262" r:id="R2bc64ec2de90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79d5936aa487b" /><Relationship Type="http://schemas.openxmlformats.org/officeDocument/2006/relationships/slide" Target="/ppt/slides/slide1.xml" Id="R588b1e10dea749b6" /><Relationship Type="http://schemas.openxmlformats.org/officeDocument/2006/relationships/slide" Target="/ppt/slides/slide2.xml" Id="R64e3fa42a3a74782" /><Relationship Type="http://schemas.openxmlformats.org/officeDocument/2006/relationships/slide" Target="/ppt/slides/slide3.xml" Id="R5483c640e3c346d4" /><Relationship Type="http://schemas.openxmlformats.org/officeDocument/2006/relationships/slide" Target="/ppt/slides/slide4.xml" Id="R5affb18dae7848c3" /><Relationship Type="http://schemas.openxmlformats.org/officeDocument/2006/relationships/slide" Target="/ppt/slides/slide5.xml" Id="R30a1ec4ac42b4f0f" /><Relationship Type="http://schemas.openxmlformats.org/officeDocument/2006/relationships/slide" Target="/ppt/slides/slide6.xml" Id="R08234d23543947a2" /><Relationship Type="http://schemas.openxmlformats.org/officeDocument/2006/relationships/slide" Target="/ppt/slides/slide7.xml" Id="R2bc64ec2de90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071637b86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300ae0f1d4cf7" /><Relationship Type="http://schemas.openxmlformats.org/officeDocument/2006/relationships/theme" Target="/ppt/slideMasters/theme/theme1.xml" Id="R88458d3ad4c9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300ae0f1d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9aacd0c57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395530ad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3a121ca3d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b7c4c03eb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1ca7963ee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b4d87db7c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f0dca7eb1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168 250 259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181 437 667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SEGLEM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892 078 092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