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bcaa78673049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36e1b6ecae413a"/>
  </p:sldMasterIdLst>
  <p:sldIdLst>
    <p:sldId xmlns:r="http://schemas.openxmlformats.org/officeDocument/2006/relationships" id="256" r:id="R2cfa4398730243a1"/>
    <p:sldId xmlns:r="http://schemas.openxmlformats.org/officeDocument/2006/relationships" id="257" r:id="R6baa330a195e48bd"/>
    <p:sldId xmlns:r="http://schemas.openxmlformats.org/officeDocument/2006/relationships" id="258" r:id="Re1a2b7963a544255"/>
    <p:sldId xmlns:r="http://schemas.openxmlformats.org/officeDocument/2006/relationships" id="259" r:id="R71ae9b7dcea649b4"/>
    <p:sldId xmlns:r="http://schemas.openxmlformats.org/officeDocument/2006/relationships" id="260" r:id="Rc4cb7ad9a1f74cc0"/>
    <p:sldId xmlns:r="http://schemas.openxmlformats.org/officeDocument/2006/relationships" id="261" r:id="R2cac84dd536b4b36"/>
    <p:sldId xmlns:r="http://schemas.openxmlformats.org/officeDocument/2006/relationships" id="262" r:id="R170fe3339eed41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6e1b6ecae413a" /><Relationship Type="http://schemas.openxmlformats.org/officeDocument/2006/relationships/slide" Target="/ppt/slides/slide1.xml" Id="R2cfa4398730243a1" /><Relationship Type="http://schemas.openxmlformats.org/officeDocument/2006/relationships/slide" Target="/ppt/slides/slide2.xml" Id="R6baa330a195e48bd" /><Relationship Type="http://schemas.openxmlformats.org/officeDocument/2006/relationships/slide" Target="/ppt/slides/slide3.xml" Id="Re1a2b7963a544255" /><Relationship Type="http://schemas.openxmlformats.org/officeDocument/2006/relationships/slide" Target="/ppt/slides/slide4.xml" Id="R71ae9b7dcea649b4" /><Relationship Type="http://schemas.openxmlformats.org/officeDocument/2006/relationships/slide" Target="/ppt/slides/slide5.xml" Id="Rc4cb7ad9a1f74cc0" /><Relationship Type="http://schemas.openxmlformats.org/officeDocument/2006/relationships/slide" Target="/ppt/slides/slide6.xml" Id="R2cac84dd536b4b36" /><Relationship Type="http://schemas.openxmlformats.org/officeDocument/2006/relationships/slide" Target="/ppt/slides/slide7.xml" Id="R170fe3339eed41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32c55e34249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2d1e585bc4c1f" /><Relationship Type="http://schemas.openxmlformats.org/officeDocument/2006/relationships/theme" Target="/ppt/slideMasters/theme/theme1.xml" Id="R10cad33ffcfe4f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e2d1e585bc4c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5397d401f44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a8739b79146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1c839c9b44f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ff06db14c4e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ee8a1e0fc46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62a47552541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e9a3033b34a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TOHATT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113 456 287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544 660 150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544 949 141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Rostockgata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892 108 722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