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f66dd7ec14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066c54a8b4799"/>
  </p:sldMasterIdLst>
  <p:sldIdLst>
    <p:sldId xmlns:r="http://schemas.openxmlformats.org/officeDocument/2006/relationships" id="256" r:id="Red65538827e045a0"/>
    <p:sldId xmlns:r="http://schemas.openxmlformats.org/officeDocument/2006/relationships" id="257" r:id="R571045f8bb1b4fc7"/>
    <p:sldId xmlns:r="http://schemas.openxmlformats.org/officeDocument/2006/relationships" id="258" r:id="R0d947c2fd4ba4aab"/>
    <p:sldId xmlns:r="http://schemas.openxmlformats.org/officeDocument/2006/relationships" id="259" r:id="R3e03b16ca3974607"/>
    <p:sldId xmlns:r="http://schemas.openxmlformats.org/officeDocument/2006/relationships" id="260" r:id="R9707cee925144a5e"/>
    <p:sldId xmlns:r="http://schemas.openxmlformats.org/officeDocument/2006/relationships" id="261" r:id="R9498ab735ffb4150"/>
    <p:sldId xmlns:r="http://schemas.openxmlformats.org/officeDocument/2006/relationships" id="262" r:id="Rea1166911264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066c54a8b4799" /><Relationship Type="http://schemas.openxmlformats.org/officeDocument/2006/relationships/slide" Target="/ppt/slides/slide1.xml" Id="Red65538827e045a0" /><Relationship Type="http://schemas.openxmlformats.org/officeDocument/2006/relationships/slide" Target="/ppt/slides/slide2.xml" Id="R571045f8bb1b4fc7" /><Relationship Type="http://schemas.openxmlformats.org/officeDocument/2006/relationships/slide" Target="/ppt/slides/slide3.xml" Id="R0d947c2fd4ba4aab" /><Relationship Type="http://schemas.openxmlformats.org/officeDocument/2006/relationships/slide" Target="/ppt/slides/slide4.xml" Id="R3e03b16ca3974607" /><Relationship Type="http://schemas.openxmlformats.org/officeDocument/2006/relationships/slide" Target="/ppt/slides/slide5.xml" Id="R9707cee925144a5e" /><Relationship Type="http://schemas.openxmlformats.org/officeDocument/2006/relationships/slide" Target="/ppt/slides/slide6.xml" Id="R9498ab735ffb4150" /><Relationship Type="http://schemas.openxmlformats.org/officeDocument/2006/relationships/slide" Target="/ppt/slides/slide7.xml" Id="Rea1166911264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f07322580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868e0b6d4fd2" /><Relationship Type="http://schemas.openxmlformats.org/officeDocument/2006/relationships/theme" Target="/ppt/slideMasters/theme/theme1.xml" Id="R4c66f6798d68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e868e0b6d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cce95458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c592667ed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6dcda4a15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6c7d345a9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68e0b9c3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ae0a52a4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56c05854c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ERLING GRAV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ERLING GRAV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16 027 417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20 386 200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ERLING GRAV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Natalia Bings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892 276 072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ERLING GRAV INVEST AS</a:t>
            </a:r>
          </a:p>
        </p:txBody>
      </p:sp>
    </p:spTree>
  </p:cSld>
  <p:clrMapOvr>
    <a:masterClrMapping xmlns:a="http://schemas.openxmlformats.org/drawingml/2006/main"/>
  </p:clrMapOvr>
</p:sld>
</file>