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e204c342b342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ca691f6ea3494c"/>
  </p:sldMasterIdLst>
  <p:sldIdLst>
    <p:sldId xmlns:r="http://schemas.openxmlformats.org/officeDocument/2006/relationships" id="256" r:id="R2aa149ac6dba4c37"/>
    <p:sldId xmlns:r="http://schemas.openxmlformats.org/officeDocument/2006/relationships" id="257" r:id="R8a9d9f7c598849d7"/>
    <p:sldId xmlns:r="http://schemas.openxmlformats.org/officeDocument/2006/relationships" id="258" r:id="R264548179ea24173"/>
    <p:sldId xmlns:r="http://schemas.openxmlformats.org/officeDocument/2006/relationships" id="259" r:id="R11bdc3be8c874181"/>
    <p:sldId xmlns:r="http://schemas.openxmlformats.org/officeDocument/2006/relationships" id="260" r:id="R899a0c1eea5b49eb"/>
    <p:sldId xmlns:r="http://schemas.openxmlformats.org/officeDocument/2006/relationships" id="261" r:id="Rf1ad2b0810ba4967"/>
    <p:sldId xmlns:r="http://schemas.openxmlformats.org/officeDocument/2006/relationships" id="262" r:id="R823cb97ef7984d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ca691f6ea3494c" /><Relationship Type="http://schemas.openxmlformats.org/officeDocument/2006/relationships/slide" Target="/ppt/slides/slide1.xml" Id="R2aa149ac6dba4c37" /><Relationship Type="http://schemas.openxmlformats.org/officeDocument/2006/relationships/slide" Target="/ppt/slides/slide2.xml" Id="R8a9d9f7c598849d7" /><Relationship Type="http://schemas.openxmlformats.org/officeDocument/2006/relationships/slide" Target="/ppt/slides/slide3.xml" Id="R264548179ea24173" /><Relationship Type="http://schemas.openxmlformats.org/officeDocument/2006/relationships/slide" Target="/ppt/slides/slide4.xml" Id="R11bdc3be8c874181" /><Relationship Type="http://schemas.openxmlformats.org/officeDocument/2006/relationships/slide" Target="/ppt/slides/slide5.xml" Id="R899a0c1eea5b49eb" /><Relationship Type="http://schemas.openxmlformats.org/officeDocument/2006/relationships/slide" Target="/ppt/slides/slide6.xml" Id="Rf1ad2b0810ba4967" /><Relationship Type="http://schemas.openxmlformats.org/officeDocument/2006/relationships/slide" Target="/ppt/slides/slide7.xml" Id="R823cb97ef7984d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b9f5cdecbd41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319b6b8a44877" /><Relationship Type="http://schemas.openxmlformats.org/officeDocument/2006/relationships/theme" Target="/ppt/slideMasters/theme/theme1.xml" Id="R3448a92f848644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f319b6b8a448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92c83fba840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bf9a4bbcf4e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fca5dacc745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bc8d1011f44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369ae94eb43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36c32fc2b41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d0e23b33940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FLØYSAND TAK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FLØYSAND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FLØYSAND TAK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FLØYSAND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FLØYSAND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FLØYSAND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308 087 504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7 984 784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10 781 194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24 855 611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103 427 190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FLØYSAND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ISOLA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FLØYSAND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892 289 522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FLØYSAND TAK AS</a:t>
            </a:r>
          </a:p>
        </p:txBody>
      </p:sp>
    </p:spTree>
  </p:cSld>
  <p:clrMapOvr>
    <a:masterClrMapping xmlns:a="http://schemas.openxmlformats.org/drawingml/2006/main"/>
  </p:clrMapOvr>
</p:sld>
</file>