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1e5f53226c43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4d76932fb6440b"/>
  </p:sldMasterIdLst>
  <p:sldIdLst>
    <p:sldId xmlns:r="http://schemas.openxmlformats.org/officeDocument/2006/relationships" id="256" r:id="Rc29d13fedf144f9a"/>
    <p:sldId xmlns:r="http://schemas.openxmlformats.org/officeDocument/2006/relationships" id="257" r:id="R7eaf9f71a7fe4458"/>
    <p:sldId xmlns:r="http://schemas.openxmlformats.org/officeDocument/2006/relationships" id="258" r:id="Rf6a8a0d4d1244333"/>
    <p:sldId xmlns:r="http://schemas.openxmlformats.org/officeDocument/2006/relationships" id="259" r:id="R6c8b7147cde14ce1"/>
    <p:sldId xmlns:r="http://schemas.openxmlformats.org/officeDocument/2006/relationships" id="260" r:id="Rdfb4dee06fc2446a"/>
    <p:sldId xmlns:r="http://schemas.openxmlformats.org/officeDocument/2006/relationships" id="261" r:id="R72ef8c9a24904259"/>
    <p:sldId xmlns:r="http://schemas.openxmlformats.org/officeDocument/2006/relationships" id="262" r:id="Rbdd69331d7514e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4d76932fb6440b" /><Relationship Type="http://schemas.openxmlformats.org/officeDocument/2006/relationships/slide" Target="/ppt/slides/slide1.xml" Id="Rc29d13fedf144f9a" /><Relationship Type="http://schemas.openxmlformats.org/officeDocument/2006/relationships/slide" Target="/ppt/slides/slide2.xml" Id="R7eaf9f71a7fe4458" /><Relationship Type="http://schemas.openxmlformats.org/officeDocument/2006/relationships/slide" Target="/ppt/slides/slide3.xml" Id="Rf6a8a0d4d1244333" /><Relationship Type="http://schemas.openxmlformats.org/officeDocument/2006/relationships/slide" Target="/ppt/slides/slide4.xml" Id="R6c8b7147cde14ce1" /><Relationship Type="http://schemas.openxmlformats.org/officeDocument/2006/relationships/slide" Target="/ppt/slides/slide5.xml" Id="Rdfb4dee06fc2446a" /><Relationship Type="http://schemas.openxmlformats.org/officeDocument/2006/relationships/slide" Target="/ppt/slides/slide6.xml" Id="R72ef8c9a24904259" /><Relationship Type="http://schemas.openxmlformats.org/officeDocument/2006/relationships/slide" Target="/ppt/slides/slide7.xml" Id="Rbdd69331d7514e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ab2b2f8d7840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6183d6d8741ea" /><Relationship Type="http://schemas.openxmlformats.org/officeDocument/2006/relationships/theme" Target="/ppt/slideMasters/theme/theme1.xml" Id="R5fd3abaab53144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66183d6d8741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91252570846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7ef77f7b14a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7422b47e64d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e2a7ac5934a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21a52e8db4f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1c7b57fc243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3d2d5044d44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HARKESTAD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HARKESTAD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HARKESTAD AS ble etablert [år] og holder til i Tjeldstø.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HARKESTAD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HARKESTAD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HARKESTAD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−458 949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−458 949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−1 710 436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1 030 319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HARKESTAD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HARKESTAD NINA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HARKESTAD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Nina Harkestad, Harkestad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5336 Tjeldstø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892 310 912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HARKESTAD AS</a:t>
            </a:r>
          </a:p>
        </p:txBody>
      </p:sp>
    </p:spTree>
  </p:cSld>
  <p:clrMapOvr>
    <a:masterClrMapping xmlns:a="http://schemas.openxmlformats.org/drawingml/2006/main"/>
  </p:clrMapOvr>
</p:sld>
</file>