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baed92369c0431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bd49b949a714e07"/>
  </p:sldMasterIdLst>
  <p:sldIdLst>
    <p:sldId xmlns:r="http://schemas.openxmlformats.org/officeDocument/2006/relationships" id="256" r:id="R1f04e8ea367f453e"/>
    <p:sldId xmlns:r="http://schemas.openxmlformats.org/officeDocument/2006/relationships" id="257" r:id="R2eedf6d7db234155"/>
    <p:sldId xmlns:r="http://schemas.openxmlformats.org/officeDocument/2006/relationships" id="258" r:id="Rb092deb883ce496c"/>
    <p:sldId xmlns:r="http://schemas.openxmlformats.org/officeDocument/2006/relationships" id="259" r:id="R906807d24bf94456"/>
    <p:sldId xmlns:r="http://schemas.openxmlformats.org/officeDocument/2006/relationships" id="260" r:id="Ra5f056813a904929"/>
    <p:sldId xmlns:r="http://schemas.openxmlformats.org/officeDocument/2006/relationships" id="261" r:id="Rec6ad2a91bc447cc"/>
    <p:sldId xmlns:r="http://schemas.openxmlformats.org/officeDocument/2006/relationships" id="262" r:id="Rdd8d25dfeec34fe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d49b949a714e07" /><Relationship Type="http://schemas.openxmlformats.org/officeDocument/2006/relationships/slide" Target="/ppt/slides/slide1.xml" Id="R1f04e8ea367f453e" /><Relationship Type="http://schemas.openxmlformats.org/officeDocument/2006/relationships/slide" Target="/ppt/slides/slide2.xml" Id="R2eedf6d7db234155" /><Relationship Type="http://schemas.openxmlformats.org/officeDocument/2006/relationships/slide" Target="/ppt/slides/slide3.xml" Id="Rb092deb883ce496c" /><Relationship Type="http://schemas.openxmlformats.org/officeDocument/2006/relationships/slide" Target="/ppt/slides/slide4.xml" Id="R906807d24bf94456" /><Relationship Type="http://schemas.openxmlformats.org/officeDocument/2006/relationships/slide" Target="/ppt/slides/slide5.xml" Id="Ra5f056813a904929" /><Relationship Type="http://schemas.openxmlformats.org/officeDocument/2006/relationships/slide" Target="/ppt/slides/slide6.xml" Id="Rec6ad2a91bc447cc" /><Relationship Type="http://schemas.openxmlformats.org/officeDocument/2006/relationships/slide" Target="/ppt/slides/slide7.xml" Id="Rdd8d25dfeec34fe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ccff1b3986849e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8b5bca88aa4211" /><Relationship Type="http://schemas.openxmlformats.org/officeDocument/2006/relationships/theme" Target="/ppt/slideMasters/theme/theme1.xml" Id="R06b3cb7d83744fe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88b5bca88aa421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c84aa150604fe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51e8934b3a45b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33fb78c03148e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e4f54815ab4ab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ed50fd9edf417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a979dafaab4a6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00f1b4b30e434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ELHATT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ELHATT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ELHATT AS ble etablert [år] og holder til i Nedre Vats.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ELHATT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ELHATT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ELHATT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−228 005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23 135 627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99 309 487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147 909 085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ELHATT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ELLEN HOGNALAND HATTELAND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ELHATT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Stokkastrandvegen 85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5578 Nedre Vats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892 323 712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ELHATT AS</a:t>
            </a:r>
          </a:p>
        </p:txBody>
      </p:sp>
    </p:spTree>
  </p:cSld>
  <p:clrMapOvr>
    <a:masterClrMapping xmlns:a="http://schemas.openxmlformats.org/drawingml/2006/main"/>
  </p:clrMapOvr>
</p:sld>
</file>