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2ee029b1f740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29cea858f4c6c"/>
  </p:sldMasterIdLst>
  <p:sldIdLst>
    <p:sldId xmlns:r="http://schemas.openxmlformats.org/officeDocument/2006/relationships" id="256" r:id="R590d45e4a00f4660"/>
    <p:sldId xmlns:r="http://schemas.openxmlformats.org/officeDocument/2006/relationships" id="257" r:id="R39e74036c20f44c8"/>
    <p:sldId xmlns:r="http://schemas.openxmlformats.org/officeDocument/2006/relationships" id="258" r:id="R379d8a685d9e42a6"/>
    <p:sldId xmlns:r="http://schemas.openxmlformats.org/officeDocument/2006/relationships" id="259" r:id="R023805cb59f14a52"/>
    <p:sldId xmlns:r="http://schemas.openxmlformats.org/officeDocument/2006/relationships" id="260" r:id="R60e2baa051374b81"/>
    <p:sldId xmlns:r="http://schemas.openxmlformats.org/officeDocument/2006/relationships" id="261" r:id="R35c3b7b38b624f86"/>
    <p:sldId xmlns:r="http://schemas.openxmlformats.org/officeDocument/2006/relationships" id="262" r:id="R2c465a32d34a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29cea858f4c6c" /><Relationship Type="http://schemas.openxmlformats.org/officeDocument/2006/relationships/slide" Target="/ppt/slides/slide1.xml" Id="R590d45e4a00f4660" /><Relationship Type="http://schemas.openxmlformats.org/officeDocument/2006/relationships/slide" Target="/ppt/slides/slide2.xml" Id="R39e74036c20f44c8" /><Relationship Type="http://schemas.openxmlformats.org/officeDocument/2006/relationships/slide" Target="/ppt/slides/slide3.xml" Id="R379d8a685d9e42a6" /><Relationship Type="http://schemas.openxmlformats.org/officeDocument/2006/relationships/slide" Target="/ppt/slides/slide4.xml" Id="R023805cb59f14a52" /><Relationship Type="http://schemas.openxmlformats.org/officeDocument/2006/relationships/slide" Target="/ppt/slides/slide5.xml" Id="R60e2baa051374b81" /><Relationship Type="http://schemas.openxmlformats.org/officeDocument/2006/relationships/slide" Target="/ppt/slides/slide6.xml" Id="R35c3b7b38b624f86" /><Relationship Type="http://schemas.openxmlformats.org/officeDocument/2006/relationships/slide" Target="/ppt/slides/slide7.xml" Id="R2c465a32d34a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40c591ff840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1fd2349c408b" /><Relationship Type="http://schemas.openxmlformats.org/officeDocument/2006/relationships/theme" Target="/ppt/slideMasters/theme/theme1.xml" Id="R3d473cf261cc44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31fd2349c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154c37184e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5d71e0af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cdb6cf2e444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f3200e91f48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177c56a9340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9abb13e0344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ee4135aa42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KARIPLASSET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KARIPLASSET INVEST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6 349 749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6 383 034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DYRSETH JAN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Kariplasset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5412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892 378 312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KARIPLASSET INVEST AS</a:t>
            </a:r>
          </a:p>
        </p:txBody>
      </p:sp>
    </p:spTree>
  </p:cSld>
  <p:clrMapOvr>
    <a:masterClrMapping xmlns:a="http://schemas.openxmlformats.org/drawingml/2006/main"/>
  </p:clrMapOvr>
</p:sld>
</file>