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a40a1c55f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218467bc24b39"/>
  </p:sldMasterIdLst>
  <p:sldIdLst>
    <p:sldId xmlns:r="http://schemas.openxmlformats.org/officeDocument/2006/relationships" id="256" r:id="Rc893857f0d514c12"/>
    <p:sldId xmlns:r="http://schemas.openxmlformats.org/officeDocument/2006/relationships" id="257" r:id="R320031f1d4a2407b"/>
    <p:sldId xmlns:r="http://schemas.openxmlformats.org/officeDocument/2006/relationships" id="258" r:id="Rf357abb35d8b4d31"/>
    <p:sldId xmlns:r="http://schemas.openxmlformats.org/officeDocument/2006/relationships" id="259" r:id="Rf2376769e4ae4d33"/>
    <p:sldId xmlns:r="http://schemas.openxmlformats.org/officeDocument/2006/relationships" id="260" r:id="R714db6724f544365"/>
    <p:sldId xmlns:r="http://schemas.openxmlformats.org/officeDocument/2006/relationships" id="261" r:id="R25b4b660888d4c1e"/>
    <p:sldId xmlns:r="http://schemas.openxmlformats.org/officeDocument/2006/relationships" id="262" r:id="R0e9012f33f7c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218467bc24b39" /><Relationship Type="http://schemas.openxmlformats.org/officeDocument/2006/relationships/slide" Target="/ppt/slides/slide1.xml" Id="Rc893857f0d514c12" /><Relationship Type="http://schemas.openxmlformats.org/officeDocument/2006/relationships/slide" Target="/ppt/slides/slide2.xml" Id="R320031f1d4a2407b" /><Relationship Type="http://schemas.openxmlformats.org/officeDocument/2006/relationships/slide" Target="/ppt/slides/slide3.xml" Id="Rf357abb35d8b4d31" /><Relationship Type="http://schemas.openxmlformats.org/officeDocument/2006/relationships/slide" Target="/ppt/slides/slide4.xml" Id="Rf2376769e4ae4d33" /><Relationship Type="http://schemas.openxmlformats.org/officeDocument/2006/relationships/slide" Target="/ppt/slides/slide5.xml" Id="R714db6724f544365" /><Relationship Type="http://schemas.openxmlformats.org/officeDocument/2006/relationships/slide" Target="/ppt/slides/slide6.xml" Id="R25b4b660888d4c1e" /><Relationship Type="http://schemas.openxmlformats.org/officeDocument/2006/relationships/slide" Target="/ppt/slides/slide7.xml" Id="R0e9012f33f7c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792449dea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b5628edb349b1" /><Relationship Type="http://schemas.openxmlformats.org/officeDocument/2006/relationships/theme" Target="/ppt/slideMasters/theme/theme1.xml" Id="R02db446b5f8b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b5628edb3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cfb79e1c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47f9a12e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9634d09a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76d471eb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1f322a8d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d62d0719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5cf355f8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 LYKKE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GLÆRUM MAGNUS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v/Magnus Strand Glærum, Breiens vei 29C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magnusgst@hotmail.com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892 445 702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 LYKKE AS</a:t>
            </a:r>
          </a:p>
        </p:txBody>
      </p:sp>
    </p:spTree>
  </p:cSld>
  <p:clrMapOvr>
    <a:masterClrMapping xmlns:a="http://schemas.openxmlformats.org/drawingml/2006/main"/>
  </p:clrMapOvr>
</p:sld>
</file>