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7bbfe2d5d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7880cc8ab4b50"/>
  </p:sldMasterIdLst>
  <p:sldIdLst>
    <p:sldId xmlns:r="http://schemas.openxmlformats.org/officeDocument/2006/relationships" id="256" r:id="Rfda4af43c3b94934"/>
    <p:sldId xmlns:r="http://schemas.openxmlformats.org/officeDocument/2006/relationships" id="257" r:id="Rbc7c201ec6904062"/>
    <p:sldId xmlns:r="http://schemas.openxmlformats.org/officeDocument/2006/relationships" id="258" r:id="R73ecc88eb9754f3b"/>
    <p:sldId xmlns:r="http://schemas.openxmlformats.org/officeDocument/2006/relationships" id="259" r:id="R17257dd124aa4174"/>
    <p:sldId xmlns:r="http://schemas.openxmlformats.org/officeDocument/2006/relationships" id="260" r:id="R254209f5e6274771"/>
    <p:sldId xmlns:r="http://schemas.openxmlformats.org/officeDocument/2006/relationships" id="261" r:id="R5ede1e1901934da7"/>
    <p:sldId xmlns:r="http://schemas.openxmlformats.org/officeDocument/2006/relationships" id="262" r:id="R0509ab83b91a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7880cc8ab4b50" /><Relationship Type="http://schemas.openxmlformats.org/officeDocument/2006/relationships/slide" Target="/ppt/slides/slide1.xml" Id="Rfda4af43c3b94934" /><Relationship Type="http://schemas.openxmlformats.org/officeDocument/2006/relationships/slide" Target="/ppt/slides/slide2.xml" Id="Rbc7c201ec6904062" /><Relationship Type="http://schemas.openxmlformats.org/officeDocument/2006/relationships/slide" Target="/ppt/slides/slide3.xml" Id="R73ecc88eb9754f3b" /><Relationship Type="http://schemas.openxmlformats.org/officeDocument/2006/relationships/slide" Target="/ppt/slides/slide4.xml" Id="R17257dd124aa4174" /><Relationship Type="http://schemas.openxmlformats.org/officeDocument/2006/relationships/slide" Target="/ppt/slides/slide5.xml" Id="R254209f5e6274771" /><Relationship Type="http://schemas.openxmlformats.org/officeDocument/2006/relationships/slide" Target="/ppt/slides/slide6.xml" Id="R5ede1e1901934da7" /><Relationship Type="http://schemas.openxmlformats.org/officeDocument/2006/relationships/slide" Target="/ppt/slides/slide7.xml" Id="R0509ab83b91a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a30a08b3b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e8184b8a4455" /><Relationship Type="http://schemas.openxmlformats.org/officeDocument/2006/relationships/theme" Target="/ppt/slideMasters/theme/theme1.xml" Id="R8aa2d05b4a1b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1e8184b8a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c97a409a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e652a4dd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2d392e63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922d0d4b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1dda7c42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11908777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baef6621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SPRENGING OG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SPRENGING OG GRAVING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Ø.I.HOLDING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oivindiversen@live.no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892 559 252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SPRENGING OG GRAVING AS</a:t>
            </a:r>
          </a:p>
        </p:txBody>
      </p:sp>
    </p:spTree>
  </p:cSld>
  <p:clrMapOvr>
    <a:masterClrMapping xmlns:a="http://schemas.openxmlformats.org/drawingml/2006/main"/>
  </p:clrMapOvr>
</p:sld>
</file>