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5ecc6cb9194e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9d1382568e419c"/>
  </p:sldMasterIdLst>
  <p:sldIdLst>
    <p:sldId xmlns:r="http://schemas.openxmlformats.org/officeDocument/2006/relationships" id="256" r:id="Rce7dfd7baae34f21"/>
    <p:sldId xmlns:r="http://schemas.openxmlformats.org/officeDocument/2006/relationships" id="257" r:id="R954269ae8cbb4d2c"/>
    <p:sldId xmlns:r="http://schemas.openxmlformats.org/officeDocument/2006/relationships" id="258" r:id="R0742900eb8004f78"/>
    <p:sldId xmlns:r="http://schemas.openxmlformats.org/officeDocument/2006/relationships" id="259" r:id="Rb336e94b3b2b4f80"/>
    <p:sldId xmlns:r="http://schemas.openxmlformats.org/officeDocument/2006/relationships" id="260" r:id="R1595234863fd4dc0"/>
    <p:sldId xmlns:r="http://schemas.openxmlformats.org/officeDocument/2006/relationships" id="261" r:id="R5f15f2d1de114209"/>
    <p:sldId xmlns:r="http://schemas.openxmlformats.org/officeDocument/2006/relationships" id="262" r:id="R8a147ba939bc47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9d1382568e419c" /><Relationship Type="http://schemas.openxmlformats.org/officeDocument/2006/relationships/slide" Target="/ppt/slides/slide1.xml" Id="Rce7dfd7baae34f21" /><Relationship Type="http://schemas.openxmlformats.org/officeDocument/2006/relationships/slide" Target="/ppt/slides/slide2.xml" Id="R954269ae8cbb4d2c" /><Relationship Type="http://schemas.openxmlformats.org/officeDocument/2006/relationships/slide" Target="/ppt/slides/slide3.xml" Id="R0742900eb8004f78" /><Relationship Type="http://schemas.openxmlformats.org/officeDocument/2006/relationships/slide" Target="/ppt/slides/slide4.xml" Id="Rb336e94b3b2b4f80" /><Relationship Type="http://schemas.openxmlformats.org/officeDocument/2006/relationships/slide" Target="/ppt/slides/slide5.xml" Id="R1595234863fd4dc0" /><Relationship Type="http://schemas.openxmlformats.org/officeDocument/2006/relationships/slide" Target="/ppt/slides/slide6.xml" Id="R5f15f2d1de114209" /><Relationship Type="http://schemas.openxmlformats.org/officeDocument/2006/relationships/slide" Target="/ppt/slides/slide7.xml" Id="R8a147ba939bc47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b25567681f49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06710a5374ff7" /><Relationship Type="http://schemas.openxmlformats.org/officeDocument/2006/relationships/theme" Target="/ppt/slideMasters/theme/theme1.xml" Id="R70dba5f7755f47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306710a5374f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8d32c0eba4b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1b5fa030149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f19531ba342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2b795d5334d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a673b0c6847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d79705afe4f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57230d34847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SUNDET TRANSPORT &amp; GRAVING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SUNDET TRANSPORT &amp;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SUNDET TRANSPORT &amp; GRAVING AS ble etablert [år] og holder til i Kvelde.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SUNDET TRANSPORT &amp;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SUNDET TRANSPORT &amp;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SUNDET TRANSPORT &amp;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12 799 158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1 058 924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751 057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2 541 284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8 997 135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SUNDET TRANSPORT &amp;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KALLEBERG STÅLE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SUNDET SVEIN ÅGE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SUNDET MARIT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SUNDET TRANSPORT &amp; GRAVING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Vestbyåsen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3282 Kvelde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892 598 762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SUNDET TRANSPORT &amp; GRAVING AS</a:t>
            </a:r>
          </a:p>
        </p:txBody>
      </p:sp>
    </p:spTree>
  </p:cSld>
  <p:clrMapOvr>
    <a:masterClrMapping xmlns:a="http://schemas.openxmlformats.org/drawingml/2006/main"/>
  </p:clrMapOvr>
</p:sld>
</file>