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eee4c1e52447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dcbb5de9e5476b"/>
  </p:sldMasterIdLst>
  <p:sldIdLst>
    <p:sldId xmlns:r="http://schemas.openxmlformats.org/officeDocument/2006/relationships" id="256" r:id="Rf14d29ad5d7d4785"/>
    <p:sldId xmlns:r="http://schemas.openxmlformats.org/officeDocument/2006/relationships" id="257" r:id="Re8f24ac645b146f0"/>
    <p:sldId xmlns:r="http://schemas.openxmlformats.org/officeDocument/2006/relationships" id="258" r:id="R30e5d42293e94219"/>
    <p:sldId xmlns:r="http://schemas.openxmlformats.org/officeDocument/2006/relationships" id="259" r:id="R9a3a17fc19fb4806"/>
    <p:sldId xmlns:r="http://schemas.openxmlformats.org/officeDocument/2006/relationships" id="260" r:id="R8caacbc5bd1d4e19"/>
    <p:sldId xmlns:r="http://schemas.openxmlformats.org/officeDocument/2006/relationships" id="261" r:id="Rbc1f7d6a94d54eef"/>
    <p:sldId xmlns:r="http://schemas.openxmlformats.org/officeDocument/2006/relationships" id="262" r:id="R71fd22afb30d489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dcbb5de9e5476b" /><Relationship Type="http://schemas.openxmlformats.org/officeDocument/2006/relationships/slide" Target="/ppt/slides/slide1.xml" Id="Rf14d29ad5d7d4785" /><Relationship Type="http://schemas.openxmlformats.org/officeDocument/2006/relationships/slide" Target="/ppt/slides/slide2.xml" Id="Re8f24ac645b146f0" /><Relationship Type="http://schemas.openxmlformats.org/officeDocument/2006/relationships/slide" Target="/ppt/slides/slide3.xml" Id="R30e5d42293e94219" /><Relationship Type="http://schemas.openxmlformats.org/officeDocument/2006/relationships/slide" Target="/ppt/slides/slide4.xml" Id="R9a3a17fc19fb4806" /><Relationship Type="http://schemas.openxmlformats.org/officeDocument/2006/relationships/slide" Target="/ppt/slides/slide5.xml" Id="R8caacbc5bd1d4e19" /><Relationship Type="http://schemas.openxmlformats.org/officeDocument/2006/relationships/slide" Target="/ppt/slides/slide6.xml" Id="Rbc1f7d6a94d54eef" /><Relationship Type="http://schemas.openxmlformats.org/officeDocument/2006/relationships/slide" Target="/ppt/slides/slide7.xml" Id="R71fd22afb30d489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3e59befd174d2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554d30fa2ff4f10" /><Relationship Type="http://schemas.openxmlformats.org/officeDocument/2006/relationships/theme" Target="/ppt/slideMasters/theme/theme1.xml" Id="R7a99383c49944db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554d30fa2ff4f1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3141429fc344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b6eda8b6d4d7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5afe220c9451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4638898230475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dd56545a664ff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046b4d9c9648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6c7c0b81ec471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HADARHUS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HADARHUS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HADARHUS AS ble etablert [år] og holder til i Hareid.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HADARHUS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HADARHUS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HADARHUS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30 036 453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369 923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72 061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2 887 219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19 112 954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HADARHUS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TRELAST EIGEDOM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HADARHUS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Strandgata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6060 Hareid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892 624 992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HADARHUS AS</a:t>
            </a:r>
          </a:p>
        </p:txBody>
      </p:sp>
    </p:spTree>
  </p:cSld>
  <p:clrMapOvr>
    <a:masterClrMapping xmlns:a="http://schemas.openxmlformats.org/drawingml/2006/main"/>
  </p:clrMapOvr>
</p:sld>
</file>