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90fdb89a2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e09ed4a2e4c54"/>
  </p:sldMasterIdLst>
  <p:sldIdLst>
    <p:sldId xmlns:r="http://schemas.openxmlformats.org/officeDocument/2006/relationships" id="256" r:id="Raffd1f7560cc4608"/>
    <p:sldId xmlns:r="http://schemas.openxmlformats.org/officeDocument/2006/relationships" id="257" r:id="R959f36a37f41403c"/>
    <p:sldId xmlns:r="http://schemas.openxmlformats.org/officeDocument/2006/relationships" id="258" r:id="R0f43ff104adf436d"/>
    <p:sldId xmlns:r="http://schemas.openxmlformats.org/officeDocument/2006/relationships" id="259" r:id="R98a0a8c9c9864ad0"/>
    <p:sldId xmlns:r="http://schemas.openxmlformats.org/officeDocument/2006/relationships" id="260" r:id="Rc2946e62bb424729"/>
    <p:sldId xmlns:r="http://schemas.openxmlformats.org/officeDocument/2006/relationships" id="261" r:id="Rbdb5e3a708254932"/>
    <p:sldId xmlns:r="http://schemas.openxmlformats.org/officeDocument/2006/relationships" id="262" r:id="R848fdc62c91a47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e09ed4a2e4c54" /><Relationship Type="http://schemas.openxmlformats.org/officeDocument/2006/relationships/slide" Target="/ppt/slides/slide1.xml" Id="Raffd1f7560cc4608" /><Relationship Type="http://schemas.openxmlformats.org/officeDocument/2006/relationships/slide" Target="/ppt/slides/slide2.xml" Id="R959f36a37f41403c" /><Relationship Type="http://schemas.openxmlformats.org/officeDocument/2006/relationships/slide" Target="/ppt/slides/slide3.xml" Id="R0f43ff104adf436d" /><Relationship Type="http://schemas.openxmlformats.org/officeDocument/2006/relationships/slide" Target="/ppt/slides/slide4.xml" Id="R98a0a8c9c9864ad0" /><Relationship Type="http://schemas.openxmlformats.org/officeDocument/2006/relationships/slide" Target="/ppt/slides/slide5.xml" Id="Rc2946e62bb424729" /><Relationship Type="http://schemas.openxmlformats.org/officeDocument/2006/relationships/slide" Target="/ppt/slides/slide6.xml" Id="Rbdb5e3a708254932" /><Relationship Type="http://schemas.openxmlformats.org/officeDocument/2006/relationships/slide" Target="/ppt/slides/slide7.xml" Id="R848fdc62c91a47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3fb79b243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ffaa0cc07432d" /><Relationship Type="http://schemas.openxmlformats.org/officeDocument/2006/relationships/theme" Target="/ppt/slideMasters/theme/theme1.xml" Id="R7cd5c1ff74ba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ffaa0cc07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2235165f441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5f2ccec7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c2d253e8b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642bf346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7876eaee9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695bd8436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e947561d2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SHARK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SHARK INVEST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4 117 531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KVAM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Kvam, Åsas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48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892 860 742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INVEST AS</a:t>
            </a:r>
          </a:p>
        </p:txBody>
      </p:sp>
    </p:spTree>
  </p:cSld>
  <p:clrMapOvr>
    <a:masterClrMapping xmlns:a="http://schemas.openxmlformats.org/drawingml/2006/main"/>
  </p:clrMapOvr>
</p:sld>
</file>