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67b951ceab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1ff3fa8180439d"/>
  </p:sldMasterIdLst>
  <p:sldIdLst>
    <p:sldId xmlns:r="http://schemas.openxmlformats.org/officeDocument/2006/relationships" id="256" r:id="R719224f174f14fd0"/>
    <p:sldId xmlns:r="http://schemas.openxmlformats.org/officeDocument/2006/relationships" id="257" r:id="R490200f34d8c4163"/>
    <p:sldId xmlns:r="http://schemas.openxmlformats.org/officeDocument/2006/relationships" id="258" r:id="Rdf811c1f29624b2a"/>
    <p:sldId xmlns:r="http://schemas.openxmlformats.org/officeDocument/2006/relationships" id="259" r:id="Rc286303c4e9a4501"/>
    <p:sldId xmlns:r="http://schemas.openxmlformats.org/officeDocument/2006/relationships" id="260" r:id="R4d97ebbd4def4697"/>
    <p:sldId xmlns:r="http://schemas.openxmlformats.org/officeDocument/2006/relationships" id="261" r:id="Rded72ce5e2b94705"/>
    <p:sldId xmlns:r="http://schemas.openxmlformats.org/officeDocument/2006/relationships" id="262" r:id="Rf20cf6bc0938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ff3fa8180439d" /><Relationship Type="http://schemas.openxmlformats.org/officeDocument/2006/relationships/slide" Target="/ppt/slides/slide1.xml" Id="R719224f174f14fd0" /><Relationship Type="http://schemas.openxmlformats.org/officeDocument/2006/relationships/slide" Target="/ppt/slides/slide2.xml" Id="R490200f34d8c4163" /><Relationship Type="http://schemas.openxmlformats.org/officeDocument/2006/relationships/slide" Target="/ppt/slides/slide3.xml" Id="Rdf811c1f29624b2a" /><Relationship Type="http://schemas.openxmlformats.org/officeDocument/2006/relationships/slide" Target="/ppt/slides/slide4.xml" Id="Rc286303c4e9a4501" /><Relationship Type="http://schemas.openxmlformats.org/officeDocument/2006/relationships/slide" Target="/ppt/slides/slide5.xml" Id="R4d97ebbd4def4697" /><Relationship Type="http://schemas.openxmlformats.org/officeDocument/2006/relationships/slide" Target="/ppt/slides/slide6.xml" Id="Rded72ce5e2b94705" /><Relationship Type="http://schemas.openxmlformats.org/officeDocument/2006/relationships/slide" Target="/ppt/slides/slide7.xml" Id="Rf20cf6bc0938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3b8b8e3234c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8ba24af0249bb" /><Relationship Type="http://schemas.openxmlformats.org/officeDocument/2006/relationships/theme" Target="/ppt/slideMasters/theme/theme1.xml" Id="R3468ce24210d4c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b8ba24af0249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d6707c74d43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b23fbd1db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d0eaeb02f40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269b65d164a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6d444a7b0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7d99d6d9047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d85de2883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2 102 268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15 432 107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15 446 102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H0505, Tangen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892 977 712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 HOLDING AS</a:t>
            </a:r>
          </a:p>
        </p:txBody>
      </p:sp>
    </p:spTree>
  </p:cSld>
  <p:clrMapOvr>
    <a:masterClrMapping xmlns:a="http://schemas.openxmlformats.org/drawingml/2006/main"/>
  </p:clrMapOvr>
</p:sld>
</file>