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c1e0ac2a3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ce41cda4848d1"/>
  </p:sldMasterIdLst>
  <p:sldIdLst>
    <p:sldId xmlns:r="http://schemas.openxmlformats.org/officeDocument/2006/relationships" id="256" r:id="R5fb9e9c57169441a"/>
    <p:sldId xmlns:r="http://schemas.openxmlformats.org/officeDocument/2006/relationships" id="257" r:id="R2ef976e51ae148c5"/>
    <p:sldId xmlns:r="http://schemas.openxmlformats.org/officeDocument/2006/relationships" id="258" r:id="Rcbd72d13e303456f"/>
    <p:sldId xmlns:r="http://schemas.openxmlformats.org/officeDocument/2006/relationships" id="259" r:id="Rec7ec0e3c47e4ee4"/>
    <p:sldId xmlns:r="http://schemas.openxmlformats.org/officeDocument/2006/relationships" id="260" r:id="R205346f769744981"/>
    <p:sldId xmlns:r="http://schemas.openxmlformats.org/officeDocument/2006/relationships" id="261" r:id="R769b14427d324cb8"/>
    <p:sldId xmlns:r="http://schemas.openxmlformats.org/officeDocument/2006/relationships" id="262" r:id="Rcefd00f75580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ce41cda4848d1" /><Relationship Type="http://schemas.openxmlformats.org/officeDocument/2006/relationships/slide" Target="/ppt/slides/slide1.xml" Id="R5fb9e9c57169441a" /><Relationship Type="http://schemas.openxmlformats.org/officeDocument/2006/relationships/slide" Target="/ppt/slides/slide2.xml" Id="R2ef976e51ae148c5" /><Relationship Type="http://schemas.openxmlformats.org/officeDocument/2006/relationships/slide" Target="/ppt/slides/slide3.xml" Id="Rcbd72d13e303456f" /><Relationship Type="http://schemas.openxmlformats.org/officeDocument/2006/relationships/slide" Target="/ppt/slides/slide4.xml" Id="Rec7ec0e3c47e4ee4" /><Relationship Type="http://schemas.openxmlformats.org/officeDocument/2006/relationships/slide" Target="/ppt/slides/slide5.xml" Id="R205346f769744981" /><Relationship Type="http://schemas.openxmlformats.org/officeDocument/2006/relationships/slide" Target="/ppt/slides/slide6.xml" Id="R769b14427d324cb8" /><Relationship Type="http://schemas.openxmlformats.org/officeDocument/2006/relationships/slide" Target="/ppt/slides/slide7.xml" Id="Rcefd00f75580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9f96383604e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9d5bdfc8f4bdf" /><Relationship Type="http://schemas.openxmlformats.org/officeDocument/2006/relationships/theme" Target="/ppt/slideMasters/theme/theme1.xml" Id="R78087238e05c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9d5bdfc8f4b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709ee7da7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dc76a4059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52018894b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e94595e89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73182ffdf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0e0848e234e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5fa289d1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ADMIRAL OFFSHORE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ADMIRAL OFFSHORE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2 113 166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2 118 409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ANDREAS SCHØYEN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Schøyen, Høvikveien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893 020 462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OFFSHORE AS</a:t>
            </a:r>
          </a:p>
        </p:txBody>
      </p:sp>
    </p:spTree>
  </p:cSld>
  <p:clrMapOvr>
    <a:masterClrMapping xmlns:a="http://schemas.openxmlformats.org/drawingml/2006/main"/>
  </p:clrMapOvr>
</p:sld>
</file>