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6d9ec4880d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51bffe81c4b18"/>
  </p:sldMasterIdLst>
  <p:sldIdLst>
    <p:sldId xmlns:r="http://schemas.openxmlformats.org/officeDocument/2006/relationships" id="256" r:id="Rb4bf38c5231f44b9"/>
    <p:sldId xmlns:r="http://schemas.openxmlformats.org/officeDocument/2006/relationships" id="257" r:id="Rc894491a4d1e402d"/>
    <p:sldId xmlns:r="http://schemas.openxmlformats.org/officeDocument/2006/relationships" id="258" r:id="R3638943e86ee4804"/>
    <p:sldId xmlns:r="http://schemas.openxmlformats.org/officeDocument/2006/relationships" id="259" r:id="R97aca81947e64107"/>
    <p:sldId xmlns:r="http://schemas.openxmlformats.org/officeDocument/2006/relationships" id="260" r:id="R50fd42dad6ae465a"/>
    <p:sldId xmlns:r="http://schemas.openxmlformats.org/officeDocument/2006/relationships" id="261" r:id="Rcfe2d30526e9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51bffe81c4b18" /><Relationship Type="http://schemas.openxmlformats.org/officeDocument/2006/relationships/slide" Target="/ppt/slides/slide1.xml" Id="Rb4bf38c5231f44b9" /><Relationship Type="http://schemas.openxmlformats.org/officeDocument/2006/relationships/slide" Target="/ppt/slides/slide2.xml" Id="Rc894491a4d1e402d" /><Relationship Type="http://schemas.openxmlformats.org/officeDocument/2006/relationships/slide" Target="/ppt/slides/slide3.xml" Id="R3638943e86ee4804" /><Relationship Type="http://schemas.openxmlformats.org/officeDocument/2006/relationships/slide" Target="/ppt/slides/slide4.xml" Id="R97aca81947e64107" /><Relationship Type="http://schemas.openxmlformats.org/officeDocument/2006/relationships/slide" Target="/ppt/slides/slide5.xml" Id="R50fd42dad6ae465a" /><Relationship Type="http://schemas.openxmlformats.org/officeDocument/2006/relationships/slide" Target="/ppt/slides/slide6.xml" Id="Rcfe2d30526e9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b759dde4440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3f2008864eb0" /><Relationship Type="http://schemas.openxmlformats.org/officeDocument/2006/relationships/theme" Target="/ppt/slideMasters/theme/theme1.xml" Id="R2f5c6b692892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133f200886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bbaf11f04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49731bfc7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7229225344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b7aa473c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fa0633c4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93d892db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OVIK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OVIK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122 657 635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2 835 892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14 063 670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42 589 725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35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ovik@ovik.no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893 108 882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OVIK AS</a:t>
            </a:r>
          </a:p>
        </p:txBody>
      </p:sp>
    </p:spTree>
  </p:cSld>
  <p:clrMapOvr>
    <a:masterClrMapping xmlns:a="http://schemas.openxmlformats.org/drawingml/2006/main"/>
  </p:clrMapOvr>
</p:sld>
</file>