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1ec40ecba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1c2e3337e471b"/>
  </p:sldMasterIdLst>
  <p:sldIdLst>
    <p:sldId xmlns:r="http://schemas.openxmlformats.org/officeDocument/2006/relationships" id="256" r:id="R1a6f99f72cbc42ee"/>
    <p:sldId xmlns:r="http://schemas.openxmlformats.org/officeDocument/2006/relationships" id="257" r:id="Rd551f0b78f5f4ee1"/>
    <p:sldId xmlns:r="http://schemas.openxmlformats.org/officeDocument/2006/relationships" id="258" r:id="R53ea75a93b18430c"/>
    <p:sldId xmlns:r="http://schemas.openxmlformats.org/officeDocument/2006/relationships" id="259" r:id="R3dd73431fc8a4109"/>
    <p:sldId xmlns:r="http://schemas.openxmlformats.org/officeDocument/2006/relationships" id="260" r:id="R5d54cd847f394673"/>
    <p:sldId xmlns:r="http://schemas.openxmlformats.org/officeDocument/2006/relationships" id="261" r:id="Rc23cd2c600614826"/>
    <p:sldId xmlns:r="http://schemas.openxmlformats.org/officeDocument/2006/relationships" id="262" r:id="R09f11080605b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1c2e3337e471b" /><Relationship Type="http://schemas.openxmlformats.org/officeDocument/2006/relationships/slide" Target="/ppt/slides/slide1.xml" Id="R1a6f99f72cbc42ee" /><Relationship Type="http://schemas.openxmlformats.org/officeDocument/2006/relationships/slide" Target="/ppt/slides/slide2.xml" Id="Rd551f0b78f5f4ee1" /><Relationship Type="http://schemas.openxmlformats.org/officeDocument/2006/relationships/slide" Target="/ppt/slides/slide3.xml" Id="R53ea75a93b18430c" /><Relationship Type="http://schemas.openxmlformats.org/officeDocument/2006/relationships/slide" Target="/ppt/slides/slide4.xml" Id="R3dd73431fc8a4109" /><Relationship Type="http://schemas.openxmlformats.org/officeDocument/2006/relationships/slide" Target="/ppt/slides/slide5.xml" Id="R5d54cd847f394673" /><Relationship Type="http://schemas.openxmlformats.org/officeDocument/2006/relationships/slide" Target="/ppt/slides/slide6.xml" Id="Rc23cd2c600614826" /><Relationship Type="http://schemas.openxmlformats.org/officeDocument/2006/relationships/slide" Target="/ppt/slides/slide7.xml" Id="R09f11080605b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c4d6a4a41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f48ad47ea4007" /><Relationship Type="http://schemas.openxmlformats.org/officeDocument/2006/relationships/theme" Target="/ppt/slideMasters/theme/theme1.xml" Id="R85d58f0dc0d9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f48ad47ea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c880a991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2367a152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0a820cb5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e8c2a82a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cc813e92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8cf5c468a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8fd597d16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