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da0abdb9394f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b91838745d4f49"/>
  </p:sldMasterIdLst>
  <p:sldIdLst>
    <p:sldId xmlns:r="http://schemas.openxmlformats.org/officeDocument/2006/relationships" id="256" r:id="Rfbf730b2f6274b95"/>
    <p:sldId xmlns:r="http://schemas.openxmlformats.org/officeDocument/2006/relationships" id="257" r:id="Re453a765a2e24c19"/>
    <p:sldId xmlns:r="http://schemas.openxmlformats.org/officeDocument/2006/relationships" id="258" r:id="Rfc43e26d36fd4674"/>
    <p:sldId xmlns:r="http://schemas.openxmlformats.org/officeDocument/2006/relationships" id="259" r:id="R00937af2b13e4357"/>
    <p:sldId xmlns:r="http://schemas.openxmlformats.org/officeDocument/2006/relationships" id="260" r:id="Recba6ddc7ca64717"/>
    <p:sldId xmlns:r="http://schemas.openxmlformats.org/officeDocument/2006/relationships" id="261" r:id="R5ea042084a1f4299"/>
    <p:sldId xmlns:r="http://schemas.openxmlformats.org/officeDocument/2006/relationships" id="262" r:id="R65a6282c163b4b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b91838745d4f49" /><Relationship Type="http://schemas.openxmlformats.org/officeDocument/2006/relationships/slide" Target="/ppt/slides/slide1.xml" Id="Rfbf730b2f6274b95" /><Relationship Type="http://schemas.openxmlformats.org/officeDocument/2006/relationships/slide" Target="/ppt/slides/slide2.xml" Id="Re453a765a2e24c19" /><Relationship Type="http://schemas.openxmlformats.org/officeDocument/2006/relationships/slide" Target="/ppt/slides/slide3.xml" Id="Rfc43e26d36fd4674" /><Relationship Type="http://schemas.openxmlformats.org/officeDocument/2006/relationships/slide" Target="/ppt/slides/slide4.xml" Id="R00937af2b13e4357" /><Relationship Type="http://schemas.openxmlformats.org/officeDocument/2006/relationships/slide" Target="/ppt/slides/slide5.xml" Id="Recba6ddc7ca64717" /><Relationship Type="http://schemas.openxmlformats.org/officeDocument/2006/relationships/slide" Target="/ppt/slides/slide6.xml" Id="R5ea042084a1f4299" /><Relationship Type="http://schemas.openxmlformats.org/officeDocument/2006/relationships/slide" Target="/ppt/slides/slide7.xml" Id="R65a6282c163b4b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e3c3bfd45a49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3e5700eb0142c3" /><Relationship Type="http://schemas.openxmlformats.org/officeDocument/2006/relationships/theme" Target="/ppt/slideMasters/theme/theme1.xml" Id="Rcb238cc2b2094b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3e5700eb0142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218304e634c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ba84a259f43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ccd1313414e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e0c60acc2b4f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eb05e922c44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b9a67863346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c781934ed47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HEMA INVESTA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INVESTA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HEMA INVESTA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INVESTA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INVESTA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INVESTA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500 695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10 306 947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10 381 810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INVESTA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MILDE PER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INVESTA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Sagtunet 14C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7802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893 174 672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HEMA INVESTA AS</a:t>
            </a:r>
          </a:p>
        </p:txBody>
      </p:sp>
    </p:spTree>
  </p:cSld>
  <p:clrMapOvr>
    <a:masterClrMapping xmlns:a="http://schemas.openxmlformats.org/drawingml/2006/main"/>
  </p:clrMapOvr>
</p:sld>
</file>