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0509b7263f46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5cea7b4929433e"/>
  </p:sldMasterIdLst>
  <p:sldIdLst>
    <p:sldId xmlns:r="http://schemas.openxmlformats.org/officeDocument/2006/relationships" id="256" r:id="R82da9b0a52ae4760"/>
    <p:sldId xmlns:r="http://schemas.openxmlformats.org/officeDocument/2006/relationships" id="257" r:id="R4b9c1b38f2344166"/>
    <p:sldId xmlns:r="http://schemas.openxmlformats.org/officeDocument/2006/relationships" id="258" r:id="R60987ed31bd345ee"/>
    <p:sldId xmlns:r="http://schemas.openxmlformats.org/officeDocument/2006/relationships" id="259" r:id="R2f32c4c5367343af"/>
    <p:sldId xmlns:r="http://schemas.openxmlformats.org/officeDocument/2006/relationships" id="260" r:id="R0a7e9706aa2b4e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5cea7b4929433e" /><Relationship Type="http://schemas.openxmlformats.org/officeDocument/2006/relationships/slide" Target="/ppt/slides/slide1.xml" Id="R82da9b0a52ae4760" /><Relationship Type="http://schemas.openxmlformats.org/officeDocument/2006/relationships/slide" Target="/ppt/slides/slide2.xml" Id="R4b9c1b38f2344166" /><Relationship Type="http://schemas.openxmlformats.org/officeDocument/2006/relationships/slide" Target="/ppt/slides/slide3.xml" Id="R60987ed31bd345ee" /><Relationship Type="http://schemas.openxmlformats.org/officeDocument/2006/relationships/slide" Target="/ppt/slides/slide4.xml" Id="R2f32c4c5367343af" /><Relationship Type="http://schemas.openxmlformats.org/officeDocument/2006/relationships/slide" Target="/ppt/slides/slide5.xml" Id="R0a7e9706aa2b4e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98a90e1f5941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abb3bc14f3493c" /><Relationship Type="http://schemas.openxmlformats.org/officeDocument/2006/relationships/theme" Target="/ppt/slideMasters/theme/theme1.xml" Id="R0becbe2b4d7c41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abb3bc14f349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3690a5d09742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fdc25b390744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61f381ef634d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fd68d31a1d45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e3cef8c1c044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VIATICUS ANS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VIATICUS ANS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VIATICUS ANS ble etablert [år] og holder til i Horten.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VIATICUS ANS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VIATICUS ANS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VIATICUS ANS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Annie Skaus vei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3188 Horten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okristianh@gmail.com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893 206 752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VIATICUS ANS</a:t>
            </a:r>
          </a:p>
        </p:txBody>
      </p:sp>
    </p:spTree>
  </p:cSld>
  <p:clrMapOvr>
    <a:masterClrMapping xmlns:a="http://schemas.openxmlformats.org/drawingml/2006/main"/>
  </p:clrMapOvr>
</p:sld>
</file>