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50c1736d0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4e2735734459f"/>
  </p:sldMasterIdLst>
  <p:sldIdLst>
    <p:sldId xmlns:r="http://schemas.openxmlformats.org/officeDocument/2006/relationships" id="256" r:id="R3a9e578a8fa94336"/>
    <p:sldId xmlns:r="http://schemas.openxmlformats.org/officeDocument/2006/relationships" id="257" r:id="R300db140af9f4174"/>
    <p:sldId xmlns:r="http://schemas.openxmlformats.org/officeDocument/2006/relationships" id="258" r:id="Ra5767eec59204be6"/>
    <p:sldId xmlns:r="http://schemas.openxmlformats.org/officeDocument/2006/relationships" id="259" r:id="R00942ddc0162414f"/>
    <p:sldId xmlns:r="http://schemas.openxmlformats.org/officeDocument/2006/relationships" id="260" r:id="R6987bca34a394c06"/>
    <p:sldId xmlns:r="http://schemas.openxmlformats.org/officeDocument/2006/relationships" id="261" r:id="R300fd2187dc14e98"/>
    <p:sldId xmlns:r="http://schemas.openxmlformats.org/officeDocument/2006/relationships" id="262" r:id="R62e3bea65373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4e2735734459f" /><Relationship Type="http://schemas.openxmlformats.org/officeDocument/2006/relationships/slide" Target="/ppt/slides/slide1.xml" Id="R3a9e578a8fa94336" /><Relationship Type="http://schemas.openxmlformats.org/officeDocument/2006/relationships/slide" Target="/ppt/slides/slide2.xml" Id="R300db140af9f4174" /><Relationship Type="http://schemas.openxmlformats.org/officeDocument/2006/relationships/slide" Target="/ppt/slides/slide3.xml" Id="Ra5767eec59204be6" /><Relationship Type="http://schemas.openxmlformats.org/officeDocument/2006/relationships/slide" Target="/ppt/slides/slide4.xml" Id="R00942ddc0162414f" /><Relationship Type="http://schemas.openxmlformats.org/officeDocument/2006/relationships/slide" Target="/ppt/slides/slide5.xml" Id="R6987bca34a394c06" /><Relationship Type="http://schemas.openxmlformats.org/officeDocument/2006/relationships/slide" Target="/ppt/slides/slide6.xml" Id="R300fd2187dc14e98" /><Relationship Type="http://schemas.openxmlformats.org/officeDocument/2006/relationships/slide" Target="/ppt/slides/slide7.xml" Id="R62e3bea65373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5a58fc173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8db857034f8a" /><Relationship Type="http://schemas.openxmlformats.org/officeDocument/2006/relationships/theme" Target="/ppt/slideMasters/theme/theme1.xml" Id="R938d68c1396a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f8db85703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f2d99ebb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e86c6818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d73cefeb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39f9f7e1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bbaae9e8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1417d813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75edc336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OG RÅDGIVNING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698 200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ARNULF FØRE HANSEN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Tennesveien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893 297 162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