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9d7b8e125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f1cef453e40b0"/>
  </p:sldMasterIdLst>
  <p:sldIdLst>
    <p:sldId xmlns:r="http://schemas.openxmlformats.org/officeDocument/2006/relationships" id="256" r:id="Rff6d0cf3dbaa4001"/>
    <p:sldId xmlns:r="http://schemas.openxmlformats.org/officeDocument/2006/relationships" id="257" r:id="Rdcc370809f21451e"/>
    <p:sldId xmlns:r="http://schemas.openxmlformats.org/officeDocument/2006/relationships" id="258" r:id="R2469532a1ede404f"/>
    <p:sldId xmlns:r="http://schemas.openxmlformats.org/officeDocument/2006/relationships" id="259" r:id="R0ed6db880062437b"/>
    <p:sldId xmlns:r="http://schemas.openxmlformats.org/officeDocument/2006/relationships" id="260" r:id="Rcb4d12baea724108"/>
    <p:sldId xmlns:r="http://schemas.openxmlformats.org/officeDocument/2006/relationships" id="261" r:id="R85871d9283964167"/>
    <p:sldId xmlns:r="http://schemas.openxmlformats.org/officeDocument/2006/relationships" id="262" r:id="Ra504c565d6cf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f1cef453e40b0" /><Relationship Type="http://schemas.openxmlformats.org/officeDocument/2006/relationships/slide" Target="/ppt/slides/slide1.xml" Id="Rff6d0cf3dbaa4001" /><Relationship Type="http://schemas.openxmlformats.org/officeDocument/2006/relationships/slide" Target="/ppt/slides/slide2.xml" Id="Rdcc370809f21451e" /><Relationship Type="http://schemas.openxmlformats.org/officeDocument/2006/relationships/slide" Target="/ppt/slides/slide3.xml" Id="R2469532a1ede404f" /><Relationship Type="http://schemas.openxmlformats.org/officeDocument/2006/relationships/slide" Target="/ppt/slides/slide4.xml" Id="R0ed6db880062437b" /><Relationship Type="http://schemas.openxmlformats.org/officeDocument/2006/relationships/slide" Target="/ppt/slides/slide5.xml" Id="Rcb4d12baea724108" /><Relationship Type="http://schemas.openxmlformats.org/officeDocument/2006/relationships/slide" Target="/ppt/slides/slide6.xml" Id="R85871d9283964167" /><Relationship Type="http://schemas.openxmlformats.org/officeDocument/2006/relationships/slide" Target="/ppt/slides/slide7.xml" Id="Ra504c565d6cf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f6b1cb172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a15a08c44aa8" /><Relationship Type="http://schemas.openxmlformats.org/officeDocument/2006/relationships/theme" Target="/ppt/slideMasters/theme/theme1.xml" Id="Rd7caf60e4820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9a15a08c4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be8c5bac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74100e80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8115bb71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b7c546b5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91e4182f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17cde793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db42a8d6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PANTARHEI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PANTARHEI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Henriette Haavik,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893 319 832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