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0aa7148071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bada100be403d"/>
  </p:sldMasterIdLst>
  <p:sldIdLst>
    <p:sldId xmlns:r="http://schemas.openxmlformats.org/officeDocument/2006/relationships" id="256" r:id="Rada5030e15494698"/>
    <p:sldId xmlns:r="http://schemas.openxmlformats.org/officeDocument/2006/relationships" id="257" r:id="R00ef0daad16e46f6"/>
    <p:sldId xmlns:r="http://schemas.openxmlformats.org/officeDocument/2006/relationships" id="258" r:id="Rf9c045bcfe8145f6"/>
    <p:sldId xmlns:r="http://schemas.openxmlformats.org/officeDocument/2006/relationships" id="259" r:id="R1bc1dd1ba6274d66"/>
    <p:sldId xmlns:r="http://schemas.openxmlformats.org/officeDocument/2006/relationships" id="260" r:id="Rd01c8a4bd7874a06"/>
    <p:sldId xmlns:r="http://schemas.openxmlformats.org/officeDocument/2006/relationships" id="261" r:id="Re3ddb4c02c8f436a"/>
    <p:sldId xmlns:r="http://schemas.openxmlformats.org/officeDocument/2006/relationships" id="262" r:id="R455d22f5d53c4e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bada100be403d" /><Relationship Type="http://schemas.openxmlformats.org/officeDocument/2006/relationships/slide" Target="/ppt/slides/slide1.xml" Id="Rada5030e15494698" /><Relationship Type="http://schemas.openxmlformats.org/officeDocument/2006/relationships/slide" Target="/ppt/slides/slide2.xml" Id="R00ef0daad16e46f6" /><Relationship Type="http://schemas.openxmlformats.org/officeDocument/2006/relationships/slide" Target="/ppt/slides/slide3.xml" Id="Rf9c045bcfe8145f6" /><Relationship Type="http://schemas.openxmlformats.org/officeDocument/2006/relationships/slide" Target="/ppt/slides/slide4.xml" Id="R1bc1dd1ba6274d66" /><Relationship Type="http://schemas.openxmlformats.org/officeDocument/2006/relationships/slide" Target="/ppt/slides/slide5.xml" Id="Rd01c8a4bd7874a06" /><Relationship Type="http://schemas.openxmlformats.org/officeDocument/2006/relationships/slide" Target="/ppt/slides/slide6.xml" Id="Re3ddb4c02c8f436a" /><Relationship Type="http://schemas.openxmlformats.org/officeDocument/2006/relationships/slide" Target="/ppt/slides/slide7.xml" Id="R455d22f5d53c4e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55b9fa6b5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bfdcdbd9d4914" /><Relationship Type="http://schemas.openxmlformats.org/officeDocument/2006/relationships/theme" Target="/ppt/slideMasters/theme/theme1.xml" Id="R494bead6522b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bfdcdbd9d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401e0a3ac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1e8850a1a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808b4ed96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e7186468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fbd828191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46fc56c96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549dadb07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1 584 776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1 085 647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(4. etg.),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www.accountingas.no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893 320 172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