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a19475179d42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a261415d434d13"/>
  </p:sldMasterIdLst>
  <p:sldIdLst>
    <p:sldId xmlns:r="http://schemas.openxmlformats.org/officeDocument/2006/relationships" id="256" r:id="Re40efb36d12e44f6"/>
    <p:sldId xmlns:r="http://schemas.openxmlformats.org/officeDocument/2006/relationships" id="257" r:id="R3a4c06bd237941a3"/>
    <p:sldId xmlns:r="http://schemas.openxmlformats.org/officeDocument/2006/relationships" id="258" r:id="R79bb51f07a0a4c42"/>
    <p:sldId xmlns:r="http://schemas.openxmlformats.org/officeDocument/2006/relationships" id="259" r:id="Re7f405f2a1b643aa"/>
    <p:sldId xmlns:r="http://schemas.openxmlformats.org/officeDocument/2006/relationships" id="260" r:id="R2e3428c49e8848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a261415d434d13" /><Relationship Type="http://schemas.openxmlformats.org/officeDocument/2006/relationships/slide" Target="/ppt/slides/slide1.xml" Id="Re40efb36d12e44f6" /><Relationship Type="http://schemas.openxmlformats.org/officeDocument/2006/relationships/slide" Target="/ppt/slides/slide2.xml" Id="R3a4c06bd237941a3" /><Relationship Type="http://schemas.openxmlformats.org/officeDocument/2006/relationships/slide" Target="/ppt/slides/slide3.xml" Id="R79bb51f07a0a4c42" /><Relationship Type="http://schemas.openxmlformats.org/officeDocument/2006/relationships/slide" Target="/ppt/slides/slide4.xml" Id="Re7f405f2a1b643aa" /><Relationship Type="http://schemas.openxmlformats.org/officeDocument/2006/relationships/slide" Target="/ppt/slides/slide5.xml" Id="R2e3428c49e8848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4e34a11ce4e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ae89f406c4e82" /><Relationship Type="http://schemas.openxmlformats.org/officeDocument/2006/relationships/theme" Target="/ppt/slideMasters/theme/theme1.xml" Id="Re6a8609cf0e84e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7ae89f406c4e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ade7232374f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875394d0445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3b207cbe540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f84326f0c48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23d265b7a4a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 I RANA OG OMEGN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 I RANA OG OMEGN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lo-rana@lo-rana.no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893 366 792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