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66f3f2a72148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c2e911e224b0c"/>
  </p:sldMasterIdLst>
  <p:sldIdLst>
    <p:sldId xmlns:r="http://schemas.openxmlformats.org/officeDocument/2006/relationships" id="256" r:id="R8d9a40d5c81b403b"/>
    <p:sldId xmlns:r="http://schemas.openxmlformats.org/officeDocument/2006/relationships" id="257" r:id="R278f144ed6c342f1"/>
    <p:sldId xmlns:r="http://schemas.openxmlformats.org/officeDocument/2006/relationships" id="258" r:id="Ree84802d87a54109"/>
    <p:sldId xmlns:r="http://schemas.openxmlformats.org/officeDocument/2006/relationships" id="259" r:id="Rf67571c041964871"/>
    <p:sldId xmlns:r="http://schemas.openxmlformats.org/officeDocument/2006/relationships" id="260" r:id="R838dde4112684b14"/>
    <p:sldId xmlns:r="http://schemas.openxmlformats.org/officeDocument/2006/relationships" id="261" r:id="R54f26170fb634d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c2e911e224b0c" /><Relationship Type="http://schemas.openxmlformats.org/officeDocument/2006/relationships/slide" Target="/ppt/slides/slide1.xml" Id="R8d9a40d5c81b403b" /><Relationship Type="http://schemas.openxmlformats.org/officeDocument/2006/relationships/slide" Target="/ppt/slides/slide2.xml" Id="R278f144ed6c342f1" /><Relationship Type="http://schemas.openxmlformats.org/officeDocument/2006/relationships/slide" Target="/ppt/slides/slide3.xml" Id="Ree84802d87a54109" /><Relationship Type="http://schemas.openxmlformats.org/officeDocument/2006/relationships/slide" Target="/ppt/slides/slide4.xml" Id="Rf67571c041964871" /><Relationship Type="http://schemas.openxmlformats.org/officeDocument/2006/relationships/slide" Target="/ppt/slides/slide5.xml" Id="R838dde4112684b14" /><Relationship Type="http://schemas.openxmlformats.org/officeDocument/2006/relationships/slide" Target="/ppt/slides/slide6.xml" Id="R54f26170fb634d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e2963534745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21c5158e34a9e" /><Relationship Type="http://schemas.openxmlformats.org/officeDocument/2006/relationships/theme" Target="/ppt/slideMasters/theme/theme1.xml" Id="R06ac8ebf12b5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121c5158e34a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9a8bebcc646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bc091f99b43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59f3b5c2f41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e298cdd7c42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3d05bb5e543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4c1b7496b49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REVISJON &amp; REGNSKAP KARI HOVDEN YOUSSEF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REVISJON &amp; REGNSKAP KARI HOVDEN YOUSSEF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1 254 657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411 300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893 485 082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