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7e67982f2b42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c1b0a5f7da4258"/>
  </p:sldMasterIdLst>
  <p:sldIdLst>
    <p:sldId xmlns:r="http://schemas.openxmlformats.org/officeDocument/2006/relationships" id="256" r:id="R51a782a47e5c4586"/>
    <p:sldId xmlns:r="http://schemas.openxmlformats.org/officeDocument/2006/relationships" id="257" r:id="R512de59ac8d1455c"/>
    <p:sldId xmlns:r="http://schemas.openxmlformats.org/officeDocument/2006/relationships" id="258" r:id="Rb71c620b7d914153"/>
    <p:sldId xmlns:r="http://schemas.openxmlformats.org/officeDocument/2006/relationships" id="259" r:id="R605a553eac4a4bcb"/>
    <p:sldId xmlns:r="http://schemas.openxmlformats.org/officeDocument/2006/relationships" id="260" r:id="Re8eb28227c534f28"/>
    <p:sldId xmlns:r="http://schemas.openxmlformats.org/officeDocument/2006/relationships" id="261" r:id="R31c69eedf2ff46a5"/>
    <p:sldId xmlns:r="http://schemas.openxmlformats.org/officeDocument/2006/relationships" id="262" r:id="R71f97b6dcf304d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c1b0a5f7da4258" /><Relationship Type="http://schemas.openxmlformats.org/officeDocument/2006/relationships/slide" Target="/ppt/slides/slide1.xml" Id="R51a782a47e5c4586" /><Relationship Type="http://schemas.openxmlformats.org/officeDocument/2006/relationships/slide" Target="/ppt/slides/slide2.xml" Id="R512de59ac8d1455c" /><Relationship Type="http://schemas.openxmlformats.org/officeDocument/2006/relationships/slide" Target="/ppt/slides/slide3.xml" Id="Rb71c620b7d914153" /><Relationship Type="http://schemas.openxmlformats.org/officeDocument/2006/relationships/slide" Target="/ppt/slides/slide4.xml" Id="R605a553eac4a4bcb" /><Relationship Type="http://schemas.openxmlformats.org/officeDocument/2006/relationships/slide" Target="/ppt/slides/slide5.xml" Id="Re8eb28227c534f28" /><Relationship Type="http://schemas.openxmlformats.org/officeDocument/2006/relationships/slide" Target="/ppt/slides/slide6.xml" Id="R31c69eedf2ff46a5" /><Relationship Type="http://schemas.openxmlformats.org/officeDocument/2006/relationships/slide" Target="/ppt/slides/slide7.xml" Id="R71f97b6dcf304d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b6fbbbd9204a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5b38755b947ac" /><Relationship Type="http://schemas.openxmlformats.org/officeDocument/2006/relationships/theme" Target="/ppt/slideMasters/theme/theme1.xml" Id="R2032fb4d9d5d49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a5b38755b947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49867f6ed48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ede2fbfe249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615b147d94d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faca608194f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034194a2f47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f81b0be4642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b7d67c4f745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ULSMO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ULSMO FINANS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−7 961 412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198 144 528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1 261 310 724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1 274 478 331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ULSMO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ULSMO FINANS AS  –  16,5 %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AMORIN AS  –  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MOGUL INVEST AS  –  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AMORIN JUNIOR AS  –  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MOGUL KAPITAL AS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00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893 524 002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FINANS AS</a:t>
            </a:r>
          </a:p>
        </p:txBody>
      </p:sp>
    </p:spTree>
  </p:cSld>
  <p:clrMapOvr>
    <a:masterClrMapping xmlns:a="http://schemas.openxmlformats.org/drawingml/2006/main"/>
  </p:clrMapOvr>
</p:sld>
</file>