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598d2c293747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fb9780487648bf"/>
  </p:sldMasterIdLst>
  <p:sldIdLst>
    <p:sldId xmlns:r="http://schemas.openxmlformats.org/officeDocument/2006/relationships" id="256" r:id="R48a9e3c72d3b4613"/>
    <p:sldId xmlns:r="http://schemas.openxmlformats.org/officeDocument/2006/relationships" id="257" r:id="Rb2b01b0dcf964269"/>
    <p:sldId xmlns:r="http://schemas.openxmlformats.org/officeDocument/2006/relationships" id="258" r:id="Rb106ccd486434d0c"/>
    <p:sldId xmlns:r="http://schemas.openxmlformats.org/officeDocument/2006/relationships" id="259" r:id="R8401e4645f4e4ea0"/>
    <p:sldId xmlns:r="http://schemas.openxmlformats.org/officeDocument/2006/relationships" id="260" r:id="Raf3d7511bb2d4c8f"/>
    <p:sldId xmlns:r="http://schemas.openxmlformats.org/officeDocument/2006/relationships" id="261" r:id="Re61486443c69469a"/>
    <p:sldId xmlns:r="http://schemas.openxmlformats.org/officeDocument/2006/relationships" id="262" r:id="R6b95946b74bd46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b9780487648bf" /><Relationship Type="http://schemas.openxmlformats.org/officeDocument/2006/relationships/slide" Target="/ppt/slides/slide1.xml" Id="R48a9e3c72d3b4613" /><Relationship Type="http://schemas.openxmlformats.org/officeDocument/2006/relationships/slide" Target="/ppt/slides/slide2.xml" Id="Rb2b01b0dcf964269" /><Relationship Type="http://schemas.openxmlformats.org/officeDocument/2006/relationships/slide" Target="/ppt/slides/slide3.xml" Id="Rb106ccd486434d0c" /><Relationship Type="http://schemas.openxmlformats.org/officeDocument/2006/relationships/slide" Target="/ppt/slides/slide4.xml" Id="R8401e4645f4e4ea0" /><Relationship Type="http://schemas.openxmlformats.org/officeDocument/2006/relationships/slide" Target="/ppt/slides/slide5.xml" Id="Raf3d7511bb2d4c8f" /><Relationship Type="http://schemas.openxmlformats.org/officeDocument/2006/relationships/slide" Target="/ppt/slides/slide6.xml" Id="Re61486443c69469a" /><Relationship Type="http://schemas.openxmlformats.org/officeDocument/2006/relationships/slide" Target="/ppt/slides/slide7.xml" Id="R6b95946b74bd46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e1b5d32504c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d3dd16c154636" /><Relationship Type="http://schemas.openxmlformats.org/officeDocument/2006/relationships/theme" Target="/ppt/slideMasters/theme/theme1.xml" Id="Reaab8ff663be4c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fd3dd16c1546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707ea422247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5baef4f204d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27f9901c847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f25bd09aa46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a2da0cd4849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3b9b22cb145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f98cabaad40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EURO SKO GRAN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GRAN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 SKO GRAN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GRAN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GRAN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GRAN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4 891 066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−751 911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−884 541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3 470 399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GRAN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GRAN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Granstunet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893 642 102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EURO SKO GRAN AS</a:t>
            </a:r>
          </a:p>
        </p:txBody>
      </p:sp>
    </p:spTree>
  </p:cSld>
  <p:clrMapOvr>
    <a:masterClrMapping xmlns:a="http://schemas.openxmlformats.org/drawingml/2006/main"/>
  </p:clrMapOvr>
</p:sld>
</file>