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c7d949e4c44a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1089e370374bd2"/>
  </p:sldMasterIdLst>
  <p:sldIdLst>
    <p:sldId xmlns:r="http://schemas.openxmlformats.org/officeDocument/2006/relationships" id="256" r:id="R899e3d8aa5554865"/>
    <p:sldId xmlns:r="http://schemas.openxmlformats.org/officeDocument/2006/relationships" id="257" r:id="R876c339bcdd343de"/>
    <p:sldId xmlns:r="http://schemas.openxmlformats.org/officeDocument/2006/relationships" id="258" r:id="Rbf9ac40800e2406b"/>
    <p:sldId xmlns:r="http://schemas.openxmlformats.org/officeDocument/2006/relationships" id="259" r:id="R1a56dbef05d34037"/>
    <p:sldId xmlns:r="http://schemas.openxmlformats.org/officeDocument/2006/relationships" id="260" r:id="R188fdfd0f96a4285"/>
    <p:sldId xmlns:r="http://schemas.openxmlformats.org/officeDocument/2006/relationships" id="261" r:id="R759cffeeafa14398"/>
    <p:sldId xmlns:r="http://schemas.openxmlformats.org/officeDocument/2006/relationships" id="262" r:id="R50e44863cd3648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1089e370374bd2" /><Relationship Type="http://schemas.openxmlformats.org/officeDocument/2006/relationships/slide" Target="/ppt/slides/slide1.xml" Id="R899e3d8aa5554865" /><Relationship Type="http://schemas.openxmlformats.org/officeDocument/2006/relationships/slide" Target="/ppt/slides/slide2.xml" Id="R876c339bcdd343de" /><Relationship Type="http://schemas.openxmlformats.org/officeDocument/2006/relationships/slide" Target="/ppt/slides/slide3.xml" Id="Rbf9ac40800e2406b" /><Relationship Type="http://schemas.openxmlformats.org/officeDocument/2006/relationships/slide" Target="/ppt/slides/slide4.xml" Id="R1a56dbef05d34037" /><Relationship Type="http://schemas.openxmlformats.org/officeDocument/2006/relationships/slide" Target="/ppt/slides/slide5.xml" Id="R188fdfd0f96a4285" /><Relationship Type="http://schemas.openxmlformats.org/officeDocument/2006/relationships/slide" Target="/ppt/slides/slide6.xml" Id="R759cffeeafa14398" /><Relationship Type="http://schemas.openxmlformats.org/officeDocument/2006/relationships/slide" Target="/ppt/slides/slide7.xml" Id="R50e44863cd3648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13ed66a1b543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c849038634d43" /><Relationship Type="http://schemas.openxmlformats.org/officeDocument/2006/relationships/theme" Target="/ppt/slideMasters/theme/theme1.xml" Id="R7fe443d9067241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fc849038634d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07199d74647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ffa9baea547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be1edb43d41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8e19b64614a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ce5c66af64c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d1ea2a86a49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84d729b3248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KAK SHIPPING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KAK SHIPPING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KAK SHIPPING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KAK SHIPPING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KAK SHIPPING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KAK SHIPPING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−123 984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40 332 056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466 072 653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507 016 750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KAK SHIPPING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 KARIANNE KLAVENESS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 KARIANNE KLAVENESS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KAK SHIPPING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Harbitzalléen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39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893 765 352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KAK SHIPPING INVEST AS</a:t>
            </a:r>
          </a:p>
        </p:txBody>
      </p:sp>
    </p:spTree>
  </p:cSld>
  <p:clrMapOvr>
    <a:masterClrMapping xmlns:a="http://schemas.openxmlformats.org/drawingml/2006/main"/>
  </p:clrMapOvr>
</p:sld>
</file>