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3138b6664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36cf48fdf4876"/>
  </p:sldMasterIdLst>
  <p:sldIdLst>
    <p:sldId xmlns:r="http://schemas.openxmlformats.org/officeDocument/2006/relationships" id="256" r:id="R1396f53310b54610"/>
    <p:sldId xmlns:r="http://schemas.openxmlformats.org/officeDocument/2006/relationships" id="257" r:id="Rd8f11cbe37274af5"/>
    <p:sldId xmlns:r="http://schemas.openxmlformats.org/officeDocument/2006/relationships" id="258" r:id="Rfdb2b500b6114a98"/>
    <p:sldId xmlns:r="http://schemas.openxmlformats.org/officeDocument/2006/relationships" id="259" r:id="R6ba8d80a3c0f4d1b"/>
    <p:sldId xmlns:r="http://schemas.openxmlformats.org/officeDocument/2006/relationships" id="260" r:id="R518be282ac554077"/>
    <p:sldId xmlns:r="http://schemas.openxmlformats.org/officeDocument/2006/relationships" id="261" r:id="R25ceea5a773b4154"/>
    <p:sldId xmlns:r="http://schemas.openxmlformats.org/officeDocument/2006/relationships" id="262" r:id="Rac2e7b0e8ded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36cf48fdf4876" /><Relationship Type="http://schemas.openxmlformats.org/officeDocument/2006/relationships/slide" Target="/ppt/slides/slide1.xml" Id="R1396f53310b54610" /><Relationship Type="http://schemas.openxmlformats.org/officeDocument/2006/relationships/slide" Target="/ppt/slides/slide2.xml" Id="Rd8f11cbe37274af5" /><Relationship Type="http://schemas.openxmlformats.org/officeDocument/2006/relationships/slide" Target="/ppt/slides/slide3.xml" Id="Rfdb2b500b6114a98" /><Relationship Type="http://schemas.openxmlformats.org/officeDocument/2006/relationships/slide" Target="/ppt/slides/slide4.xml" Id="R6ba8d80a3c0f4d1b" /><Relationship Type="http://schemas.openxmlformats.org/officeDocument/2006/relationships/slide" Target="/ppt/slides/slide5.xml" Id="R518be282ac554077" /><Relationship Type="http://schemas.openxmlformats.org/officeDocument/2006/relationships/slide" Target="/ppt/slides/slide6.xml" Id="R25ceea5a773b4154" /><Relationship Type="http://schemas.openxmlformats.org/officeDocument/2006/relationships/slide" Target="/ppt/slides/slide7.xml" Id="Rac2e7b0e8ded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618a0b9d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a8f1e50e4eca" /><Relationship Type="http://schemas.openxmlformats.org/officeDocument/2006/relationships/theme" Target="/ppt/slideMasters/theme/theme1.xml" Id="R285edfd76f10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ba8f1e50e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59f606f3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91711401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35911a888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f108d3a4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57d49880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fb7593f55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365fbf3b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ALVDAL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 TAKST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2 925 387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2 816 522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SAGPLASS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TOVE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jan.sagplass@alvdal-takst.no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www.alvdal-takst.no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893 784 292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TAKST AS</a:t>
            </a:r>
          </a:p>
        </p:txBody>
      </p:sp>
    </p:spTree>
  </p:cSld>
  <p:clrMapOvr>
    <a:masterClrMapping xmlns:a="http://schemas.openxmlformats.org/drawingml/2006/main"/>
  </p:clrMapOvr>
</p:sld>
</file>