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af792612564e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d47a7df9f6421d"/>
  </p:sldMasterIdLst>
  <p:sldIdLst>
    <p:sldId xmlns:r="http://schemas.openxmlformats.org/officeDocument/2006/relationships" id="256" r:id="R1fa990f6453a4367"/>
    <p:sldId xmlns:r="http://schemas.openxmlformats.org/officeDocument/2006/relationships" id="257" r:id="R73617cc3d43d44df"/>
    <p:sldId xmlns:r="http://schemas.openxmlformats.org/officeDocument/2006/relationships" id="258" r:id="R2e80543bb56f404f"/>
    <p:sldId xmlns:r="http://schemas.openxmlformats.org/officeDocument/2006/relationships" id="259" r:id="Re4dd8b3d8aac4812"/>
    <p:sldId xmlns:r="http://schemas.openxmlformats.org/officeDocument/2006/relationships" id="260" r:id="R37f5ed642b934d73"/>
    <p:sldId xmlns:r="http://schemas.openxmlformats.org/officeDocument/2006/relationships" id="261" r:id="Rbf9dc78cfd714015"/>
    <p:sldId xmlns:r="http://schemas.openxmlformats.org/officeDocument/2006/relationships" id="262" r:id="Rbc486b9208144f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d47a7df9f6421d" /><Relationship Type="http://schemas.openxmlformats.org/officeDocument/2006/relationships/slide" Target="/ppt/slides/slide1.xml" Id="R1fa990f6453a4367" /><Relationship Type="http://schemas.openxmlformats.org/officeDocument/2006/relationships/slide" Target="/ppt/slides/slide2.xml" Id="R73617cc3d43d44df" /><Relationship Type="http://schemas.openxmlformats.org/officeDocument/2006/relationships/slide" Target="/ppt/slides/slide3.xml" Id="R2e80543bb56f404f" /><Relationship Type="http://schemas.openxmlformats.org/officeDocument/2006/relationships/slide" Target="/ppt/slides/slide4.xml" Id="Re4dd8b3d8aac4812" /><Relationship Type="http://schemas.openxmlformats.org/officeDocument/2006/relationships/slide" Target="/ppt/slides/slide5.xml" Id="R37f5ed642b934d73" /><Relationship Type="http://schemas.openxmlformats.org/officeDocument/2006/relationships/slide" Target="/ppt/slides/slide6.xml" Id="Rbf9dc78cfd714015" /><Relationship Type="http://schemas.openxmlformats.org/officeDocument/2006/relationships/slide" Target="/ppt/slides/slide7.xml" Id="Rbc486b9208144f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4f040acce4b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aeaa7aba14aee" /><Relationship Type="http://schemas.openxmlformats.org/officeDocument/2006/relationships/theme" Target="/ppt/slideMasters/theme/theme1.xml" Id="Rda28162b8da648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5aeaa7aba14a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7fc66c2e942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9f53158a44b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d052679cd45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46fa5832244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dbe0b784d42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a3317942b44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7090e593549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DUSAVIK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DUSAVIK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DUSAVIK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DUSAVIK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DUSAVIK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DUSAVIK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509 530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DUSAVIK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JAN NÅDLAND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ASK RASMUSSEN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DUSAVIK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Gjesdalbakken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893 819 142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DUSAVIK REGNSKAP AS</a:t>
            </a:r>
          </a:p>
        </p:txBody>
      </p:sp>
    </p:spTree>
  </p:cSld>
  <p:clrMapOvr>
    <a:masterClrMapping xmlns:a="http://schemas.openxmlformats.org/drawingml/2006/main"/>
  </p:clrMapOvr>
</p:sld>
</file>