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ee9aac1f4b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ffff2a2fe4e25"/>
  </p:sldMasterIdLst>
  <p:sldIdLst>
    <p:sldId xmlns:r="http://schemas.openxmlformats.org/officeDocument/2006/relationships" id="256" r:id="Reef2489371ef46b4"/>
    <p:sldId xmlns:r="http://schemas.openxmlformats.org/officeDocument/2006/relationships" id="257" r:id="R42fc4ae233f04947"/>
    <p:sldId xmlns:r="http://schemas.openxmlformats.org/officeDocument/2006/relationships" id="258" r:id="R9aaefc7aeebc4f00"/>
    <p:sldId xmlns:r="http://schemas.openxmlformats.org/officeDocument/2006/relationships" id="259" r:id="R1e8f4435fc214ed4"/>
    <p:sldId xmlns:r="http://schemas.openxmlformats.org/officeDocument/2006/relationships" id="260" r:id="Rb8667b16bce943f9"/>
    <p:sldId xmlns:r="http://schemas.openxmlformats.org/officeDocument/2006/relationships" id="261" r:id="R573a6cf56d844f22"/>
    <p:sldId xmlns:r="http://schemas.openxmlformats.org/officeDocument/2006/relationships" id="262" r:id="R1ebaa3e06e70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ffff2a2fe4e25" /><Relationship Type="http://schemas.openxmlformats.org/officeDocument/2006/relationships/slide" Target="/ppt/slides/slide1.xml" Id="Reef2489371ef46b4" /><Relationship Type="http://schemas.openxmlformats.org/officeDocument/2006/relationships/slide" Target="/ppt/slides/slide2.xml" Id="R42fc4ae233f04947" /><Relationship Type="http://schemas.openxmlformats.org/officeDocument/2006/relationships/slide" Target="/ppt/slides/slide3.xml" Id="R9aaefc7aeebc4f00" /><Relationship Type="http://schemas.openxmlformats.org/officeDocument/2006/relationships/slide" Target="/ppt/slides/slide4.xml" Id="R1e8f4435fc214ed4" /><Relationship Type="http://schemas.openxmlformats.org/officeDocument/2006/relationships/slide" Target="/ppt/slides/slide5.xml" Id="Rb8667b16bce943f9" /><Relationship Type="http://schemas.openxmlformats.org/officeDocument/2006/relationships/slide" Target="/ppt/slides/slide6.xml" Id="R573a6cf56d844f22" /><Relationship Type="http://schemas.openxmlformats.org/officeDocument/2006/relationships/slide" Target="/ppt/slides/slide7.xml" Id="R1ebaa3e06e70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29f4b07e3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9c36fb9e2486f" /><Relationship Type="http://schemas.openxmlformats.org/officeDocument/2006/relationships/theme" Target="/ppt/slideMasters/theme/theme1.xml" Id="R816b7e04c109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9c36fb9e2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00e249a1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ed7fab298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abc03d22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3697c687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338fd94e0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04229cd5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ddfd2eef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894 045 892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