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609ccab63749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5b83507bf340fc"/>
  </p:sldMasterIdLst>
  <p:sldIdLst>
    <p:sldId xmlns:r="http://schemas.openxmlformats.org/officeDocument/2006/relationships" id="256" r:id="R85e637733d7d40d0"/>
    <p:sldId xmlns:r="http://schemas.openxmlformats.org/officeDocument/2006/relationships" id="257" r:id="R9e863986d7564e0f"/>
    <p:sldId xmlns:r="http://schemas.openxmlformats.org/officeDocument/2006/relationships" id="258" r:id="R91025e0294e54b7c"/>
    <p:sldId xmlns:r="http://schemas.openxmlformats.org/officeDocument/2006/relationships" id="259" r:id="R8d399265475d4c8d"/>
    <p:sldId xmlns:r="http://schemas.openxmlformats.org/officeDocument/2006/relationships" id="260" r:id="R0fcfe672fada4391"/>
    <p:sldId xmlns:r="http://schemas.openxmlformats.org/officeDocument/2006/relationships" id="261" r:id="Rd2cbd9d29fb44f37"/>
    <p:sldId xmlns:r="http://schemas.openxmlformats.org/officeDocument/2006/relationships" id="262" r:id="R11521ae8e8e24e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5b83507bf340fc" /><Relationship Type="http://schemas.openxmlformats.org/officeDocument/2006/relationships/slide" Target="/ppt/slides/slide1.xml" Id="R85e637733d7d40d0" /><Relationship Type="http://schemas.openxmlformats.org/officeDocument/2006/relationships/slide" Target="/ppt/slides/slide2.xml" Id="R9e863986d7564e0f" /><Relationship Type="http://schemas.openxmlformats.org/officeDocument/2006/relationships/slide" Target="/ppt/slides/slide3.xml" Id="R91025e0294e54b7c" /><Relationship Type="http://schemas.openxmlformats.org/officeDocument/2006/relationships/slide" Target="/ppt/slides/slide4.xml" Id="R8d399265475d4c8d" /><Relationship Type="http://schemas.openxmlformats.org/officeDocument/2006/relationships/slide" Target="/ppt/slides/slide5.xml" Id="R0fcfe672fada4391" /><Relationship Type="http://schemas.openxmlformats.org/officeDocument/2006/relationships/slide" Target="/ppt/slides/slide6.xml" Id="Rd2cbd9d29fb44f37" /><Relationship Type="http://schemas.openxmlformats.org/officeDocument/2006/relationships/slide" Target="/ppt/slides/slide7.xml" Id="R11521ae8e8e24e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2345aec3a346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4c954a4e04313" /><Relationship Type="http://schemas.openxmlformats.org/officeDocument/2006/relationships/theme" Target="/ppt/slideMasters/theme/theme1.xml" Id="R342e4020cb4145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c4c954a4e043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35692a0674d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3e22003fc4e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ca1c1608843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b144695784e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2e9aaaecf47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0f74e08eb4c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c8b36a2b640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RTB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RTB CONSULTING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225 001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3 504 289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3 813 006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ISDAHL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Hoffsveien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894 058 072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