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b90c5c4d7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a6d7906be43ce"/>
  </p:sldMasterIdLst>
  <p:sldIdLst>
    <p:sldId xmlns:r="http://schemas.openxmlformats.org/officeDocument/2006/relationships" id="256" r:id="R6d5fdc11db3b46d7"/>
    <p:sldId xmlns:r="http://schemas.openxmlformats.org/officeDocument/2006/relationships" id="257" r:id="Rc788826a4c154728"/>
    <p:sldId xmlns:r="http://schemas.openxmlformats.org/officeDocument/2006/relationships" id="258" r:id="R7c5c6165897b4916"/>
    <p:sldId xmlns:r="http://schemas.openxmlformats.org/officeDocument/2006/relationships" id="259" r:id="R163646af067042d3"/>
    <p:sldId xmlns:r="http://schemas.openxmlformats.org/officeDocument/2006/relationships" id="260" r:id="R124a66bb4d0b4610"/>
    <p:sldId xmlns:r="http://schemas.openxmlformats.org/officeDocument/2006/relationships" id="261" r:id="Rd4cdfdc0ece7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a6d7906be43ce" /><Relationship Type="http://schemas.openxmlformats.org/officeDocument/2006/relationships/slide" Target="/ppt/slides/slide1.xml" Id="R6d5fdc11db3b46d7" /><Relationship Type="http://schemas.openxmlformats.org/officeDocument/2006/relationships/slide" Target="/ppt/slides/slide2.xml" Id="Rc788826a4c154728" /><Relationship Type="http://schemas.openxmlformats.org/officeDocument/2006/relationships/slide" Target="/ppt/slides/slide3.xml" Id="R7c5c6165897b4916" /><Relationship Type="http://schemas.openxmlformats.org/officeDocument/2006/relationships/slide" Target="/ppt/slides/slide4.xml" Id="R163646af067042d3" /><Relationship Type="http://schemas.openxmlformats.org/officeDocument/2006/relationships/slide" Target="/ppt/slides/slide5.xml" Id="R124a66bb4d0b4610" /><Relationship Type="http://schemas.openxmlformats.org/officeDocument/2006/relationships/slide" Target="/ppt/slides/slide6.xml" Id="Rd4cdfdc0ece7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31c39f385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d95268d14a35" /><Relationship Type="http://schemas.openxmlformats.org/officeDocument/2006/relationships/theme" Target="/ppt/slideMasters/theme/theme1.xml" Id="Re2198337caf0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1d95268d1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2d8335aa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ce1d8827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269dd143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27f88f96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9f4bd9a5a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086db6d26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BYGDESERVICE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BYGDESERVICE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BYGDESERVICE SA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BYGDESERVICE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BYGDESERVICE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BYGDESERVICE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15 105 028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4 643 147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BYGDESERVICE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Mjølnerød Gård, Enningdalsveien 691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11 12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www.bygdeservice.no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894 219 262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BYGDESERVICE SA</a:t>
            </a:r>
          </a:p>
        </p:txBody>
      </p:sp>
    </p:spTree>
  </p:cSld>
  <p:clrMapOvr>
    <a:masterClrMapping xmlns:a="http://schemas.openxmlformats.org/drawingml/2006/main"/>
  </p:clrMapOvr>
</p:sld>
</file>