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4522f1c42740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e473d69cf24178"/>
  </p:sldMasterIdLst>
  <p:sldIdLst>
    <p:sldId xmlns:r="http://schemas.openxmlformats.org/officeDocument/2006/relationships" id="256" r:id="R1068c32d9fb54fd7"/>
    <p:sldId xmlns:r="http://schemas.openxmlformats.org/officeDocument/2006/relationships" id="257" r:id="R0ff172456dcd43eb"/>
    <p:sldId xmlns:r="http://schemas.openxmlformats.org/officeDocument/2006/relationships" id="258" r:id="R6ae7a62ad64c4b88"/>
    <p:sldId xmlns:r="http://schemas.openxmlformats.org/officeDocument/2006/relationships" id="259" r:id="R488073735f3047da"/>
    <p:sldId xmlns:r="http://schemas.openxmlformats.org/officeDocument/2006/relationships" id="260" r:id="Rb918b4cb39c74c42"/>
    <p:sldId xmlns:r="http://schemas.openxmlformats.org/officeDocument/2006/relationships" id="261" r:id="Rf7a71e855fa04127"/>
    <p:sldId xmlns:r="http://schemas.openxmlformats.org/officeDocument/2006/relationships" id="262" r:id="R4b86a293fd2841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473d69cf24178" /><Relationship Type="http://schemas.openxmlformats.org/officeDocument/2006/relationships/slide" Target="/ppt/slides/slide1.xml" Id="R1068c32d9fb54fd7" /><Relationship Type="http://schemas.openxmlformats.org/officeDocument/2006/relationships/slide" Target="/ppt/slides/slide2.xml" Id="R0ff172456dcd43eb" /><Relationship Type="http://schemas.openxmlformats.org/officeDocument/2006/relationships/slide" Target="/ppt/slides/slide3.xml" Id="R6ae7a62ad64c4b88" /><Relationship Type="http://schemas.openxmlformats.org/officeDocument/2006/relationships/slide" Target="/ppt/slides/slide4.xml" Id="R488073735f3047da" /><Relationship Type="http://schemas.openxmlformats.org/officeDocument/2006/relationships/slide" Target="/ppt/slides/slide5.xml" Id="Rb918b4cb39c74c42" /><Relationship Type="http://schemas.openxmlformats.org/officeDocument/2006/relationships/slide" Target="/ppt/slides/slide6.xml" Id="Rf7a71e855fa04127" /><Relationship Type="http://schemas.openxmlformats.org/officeDocument/2006/relationships/slide" Target="/ppt/slides/slide7.xml" Id="R4b86a293fd2841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e98d5a4fcf4a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78eafd4b64683" /><Relationship Type="http://schemas.openxmlformats.org/officeDocument/2006/relationships/theme" Target="/ppt/slideMasters/theme/theme1.xml" Id="Rb3e644c0ff9041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978eafd4b646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c0aff575d48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b52944df64e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43d56b18f45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ab930ba0d44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e8c5cd60944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c166bfedc40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55c2244ac49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RISSA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RISSA BETONG AS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7 971 442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−1 567 898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−1 670 935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−2 210 029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3 655 787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RISSA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894 266 872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RISSA BETONG AS</a:t>
            </a:r>
          </a:p>
        </p:txBody>
      </p:sp>
    </p:spTree>
  </p:cSld>
  <p:clrMapOvr>
    <a:masterClrMapping xmlns:a="http://schemas.openxmlformats.org/drawingml/2006/main"/>
  </p:clrMapOvr>
</p:sld>
</file>