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7bb94bdb9e4c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2e2fb585904fc8"/>
  </p:sldMasterIdLst>
  <p:sldIdLst>
    <p:sldId xmlns:r="http://schemas.openxmlformats.org/officeDocument/2006/relationships" id="256" r:id="Rd50439cdc09645b9"/>
    <p:sldId xmlns:r="http://schemas.openxmlformats.org/officeDocument/2006/relationships" id="257" r:id="R8eade701de614594"/>
    <p:sldId xmlns:r="http://schemas.openxmlformats.org/officeDocument/2006/relationships" id="258" r:id="R428cfba6667a4619"/>
    <p:sldId xmlns:r="http://schemas.openxmlformats.org/officeDocument/2006/relationships" id="259" r:id="R0de77f2a22894eff"/>
    <p:sldId xmlns:r="http://schemas.openxmlformats.org/officeDocument/2006/relationships" id="260" r:id="Rd56ffde18cd840ce"/>
    <p:sldId xmlns:r="http://schemas.openxmlformats.org/officeDocument/2006/relationships" id="261" r:id="Rf3d43044792f4664"/>
    <p:sldId xmlns:r="http://schemas.openxmlformats.org/officeDocument/2006/relationships" id="262" r:id="R401f990415d64f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e2fb585904fc8" /><Relationship Type="http://schemas.openxmlformats.org/officeDocument/2006/relationships/slide" Target="/ppt/slides/slide1.xml" Id="Rd50439cdc09645b9" /><Relationship Type="http://schemas.openxmlformats.org/officeDocument/2006/relationships/slide" Target="/ppt/slides/slide2.xml" Id="R8eade701de614594" /><Relationship Type="http://schemas.openxmlformats.org/officeDocument/2006/relationships/slide" Target="/ppt/slides/slide3.xml" Id="R428cfba6667a4619" /><Relationship Type="http://schemas.openxmlformats.org/officeDocument/2006/relationships/slide" Target="/ppt/slides/slide4.xml" Id="R0de77f2a22894eff" /><Relationship Type="http://schemas.openxmlformats.org/officeDocument/2006/relationships/slide" Target="/ppt/slides/slide5.xml" Id="Rd56ffde18cd840ce" /><Relationship Type="http://schemas.openxmlformats.org/officeDocument/2006/relationships/slide" Target="/ppt/slides/slide6.xml" Id="Rf3d43044792f4664" /><Relationship Type="http://schemas.openxmlformats.org/officeDocument/2006/relationships/slide" Target="/ppt/slides/slide7.xml" Id="R401f990415d64f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eab5e326c44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0aa2afba0431e" /><Relationship Type="http://schemas.openxmlformats.org/officeDocument/2006/relationships/theme" Target="/ppt/slideMasters/theme/theme1.xml" Id="R055d6f62352941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a0aa2afba043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558f31c424b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a52740b4740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7a27b82e64a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b904be2764d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92fdb59fa40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9db97068647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176a279d746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DITO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8 134 759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12 549 072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31 723 029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OULIE ANDREAS SØTVEDT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Gimleveien 27E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andreasoulie@gmail.com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894 428 422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DITO INVEST AS</a:t>
            </a:r>
          </a:p>
        </p:txBody>
      </p:sp>
    </p:spTree>
  </p:cSld>
  <p:clrMapOvr>
    <a:masterClrMapping xmlns:a="http://schemas.openxmlformats.org/drawingml/2006/main"/>
  </p:clrMapOvr>
</p:sld>
</file>