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84fd2a439440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739d6fd0854519"/>
  </p:sldMasterIdLst>
  <p:sldIdLst>
    <p:sldId xmlns:r="http://schemas.openxmlformats.org/officeDocument/2006/relationships" id="256" r:id="R2fe3725c21724d94"/>
    <p:sldId xmlns:r="http://schemas.openxmlformats.org/officeDocument/2006/relationships" id="257" r:id="R86b3fc8384c44e7d"/>
    <p:sldId xmlns:r="http://schemas.openxmlformats.org/officeDocument/2006/relationships" id="258" r:id="R0bb7151b19314f61"/>
    <p:sldId xmlns:r="http://schemas.openxmlformats.org/officeDocument/2006/relationships" id="259" r:id="Reed05b595a0e4e1f"/>
    <p:sldId xmlns:r="http://schemas.openxmlformats.org/officeDocument/2006/relationships" id="260" r:id="R56d07e1099f445e2"/>
    <p:sldId xmlns:r="http://schemas.openxmlformats.org/officeDocument/2006/relationships" id="261" r:id="R998c721ccf6544df"/>
    <p:sldId xmlns:r="http://schemas.openxmlformats.org/officeDocument/2006/relationships" id="262" r:id="Ra61462cbbb9d46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739d6fd0854519" /><Relationship Type="http://schemas.openxmlformats.org/officeDocument/2006/relationships/slide" Target="/ppt/slides/slide1.xml" Id="R2fe3725c21724d94" /><Relationship Type="http://schemas.openxmlformats.org/officeDocument/2006/relationships/slide" Target="/ppt/slides/slide2.xml" Id="R86b3fc8384c44e7d" /><Relationship Type="http://schemas.openxmlformats.org/officeDocument/2006/relationships/slide" Target="/ppt/slides/slide3.xml" Id="R0bb7151b19314f61" /><Relationship Type="http://schemas.openxmlformats.org/officeDocument/2006/relationships/slide" Target="/ppt/slides/slide4.xml" Id="Reed05b595a0e4e1f" /><Relationship Type="http://schemas.openxmlformats.org/officeDocument/2006/relationships/slide" Target="/ppt/slides/slide5.xml" Id="R56d07e1099f445e2" /><Relationship Type="http://schemas.openxmlformats.org/officeDocument/2006/relationships/slide" Target="/ppt/slides/slide6.xml" Id="R998c721ccf6544df" /><Relationship Type="http://schemas.openxmlformats.org/officeDocument/2006/relationships/slide" Target="/ppt/slides/slide7.xml" Id="Ra61462cbbb9d46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5ba5cc9b544b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14ccfd3354361" /><Relationship Type="http://schemas.openxmlformats.org/officeDocument/2006/relationships/theme" Target="/ppt/slideMasters/theme/theme1.xml" Id="R9a719b42e15747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714ccfd33543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aae07b62541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1808b442749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0e212865748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85a308b09049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3afa2838044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a4324562c4f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0e92d88764f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TUVA PROSJEKTINVEST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TUVA PROSJEKTINVEST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103 592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4 253 888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29 234 440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29 436 103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ENDRE TANGEDAL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Langmyrveien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eta@prosjektpartners.no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894 544 112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TUVA PROSJEKTINVEST AS</a:t>
            </a:r>
          </a:p>
        </p:txBody>
      </p:sp>
    </p:spTree>
  </p:cSld>
  <p:clrMapOvr>
    <a:masterClrMapping xmlns:a="http://schemas.openxmlformats.org/drawingml/2006/main"/>
  </p:clrMapOvr>
</p:sld>
</file>