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a2b4256de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b0cd4b8c34a0c"/>
  </p:sldMasterIdLst>
  <p:sldIdLst>
    <p:sldId xmlns:r="http://schemas.openxmlformats.org/officeDocument/2006/relationships" id="256" r:id="R6e3ffc9816b44691"/>
    <p:sldId xmlns:r="http://schemas.openxmlformats.org/officeDocument/2006/relationships" id="257" r:id="R282e8db9b59f46cb"/>
    <p:sldId xmlns:r="http://schemas.openxmlformats.org/officeDocument/2006/relationships" id="258" r:id="R2b3fa69d1a014fdf"/>
    <p:sldId xmlns:r="http://schemas.openxmlformats.org/officeDocument/2006/relationships" id="259" r:id="Rafb1bc8611bb49dd"/>
    <p:sldId xmlns:r="http://schemas.openxmlformats.org/officeDocument/2006/relationships" id="260" r:id="Re7fbd07118bf448b"/>
    <p:sldId xmlns:r="http://schemas.openxmlformats.org/officeDocument/2006/relationships" id="261" r:id="Rc9b635495ca643e5"/>
    <p:sldId xmlns:r="http://schemas.openxmlformats.org/officeDocument/2006/relationships" id="262" r:id="R19f37aeb72c7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b0cd4b8c34a0c" /><Relationship Type="http://schemas.openxmlformats.org/officeDocument/2006/relationships/slide" Target="/ppt/slides/slide1.xml" Id="R6e3ffc9816b44691" /><Relationship Type="http://schemas.openxmlformats.org/officeDocument/2006/relationships/slide" Target="/ppt/slides/slide2.xml" Id="R282e8db9b59f46cb" /><Relationship Type="http://schemas.openxmlformats.org/officeDocument/2006/relationships/slide" Target="/ppt/slides/slide3.xml" Id="R2b3fa69d1a014fdf" /><Relationship Type="http://schemas.openxmlformats.org/officeDocument/2006/relationships/slide" Target="/ppt/slides/slide4.xml" Id="Rafb1bc8611bb49dd" /><Relationship Type="http://schemas.openxmlformats.org/officeDocument/2006/relationships/slide" Target="/ppt/slides/slide5.xml" Id="Re7fbd07118bf448b" /><Relationship Type="http://schemas.openxmlformats.org/officeDocument/2006/relationships/slide" Target="/ppt/slides/slide6.xml" Id="Rc9b635495ca643e5" /><Relationship Type="http://schemas.openxmlformats.org/officeDocument/2006/relationships/slide" Target="/ppt/slides/slide7.xml" Id="R19f37aeb72c7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495ddb655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fd7de0fb44ae5" /><Relationship Type="http://schemas.openxmlformats.org/officeDocument/2006/relationships/theme" Target="/ppt/slideMasters/theme/theme1.xml" Id="Rc7dae0f882f8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fd7de0fb4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59aa45864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9ad40593f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c91a7605447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8ea2b3fe3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0ed23b9b2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436a79b8b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ef82ec3a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TAK OG BLIKK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TAK OG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TAK OG BLIKK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TAK OG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TAK OG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TAK OG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TAK OG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HILSEN SIGBJØRN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TAK OG BLIKK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894 547 952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TAK OG BLIKK AS</a:t>
            </a:r>
          </a:p>
        </p:txBody>
      </p:sp>
    </p:spTree>
  </p:cSld>
  <p:clrMapOvr>
    <a:masterClrMapping xmlns:a="http://schemas.openxmlformats.org/drawingml/2006/main"/>
  </p:clrMapOvr>
</p:sld>
</file>