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2a94de23fc4a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3e296c5bc145ee"/>
  </p:sldMasterIdLst>
  <p:sldIdLst>
    <p:sldId xmlns:r="http://schemas.openxmlformats.org/officeDocument/2006/relationships" id="256" r:id="Re6253ad5a9834727"/>
    <p:sldId xmlns:r="http://schemas.openxmlformats.org/officeDocument/2006/relationships" id="257" r:id="R4b19c4244d7b4643"/>
    <p:sldId xmlns:r="http://schemas.openxmlformats.org/officeDocument/2006/relationships" id="258" r:id="Rf0a4943594bf4b53"/>
    <p:sldId xmlns:r="http://schemas.openxmlformats.org/officeDocument/2006/relationships" id="259" r:id="R88ed1373806a419c"/>
    <p:sldId xmlns:r="http://schemas.openxmlformats.org/officeDocument/2006/relationships" id="260" r:id="R0f5830fe08594244"/>
    <p:sldId xmlns:r="http://schemas.openxmlformats.org/officeDocument/2006/relationships" id="261" r:id="Ra15054189a7b4f82"/>
    <p:sldId xmlns:r="http://schemas.openxmlformats.org/officeDocument/2006/relationships" id="262" r:id="R7d96f939a19b4d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e296c5bc145ee" /><Relationship Type="http://schemas.openxmlformats.org/officeDocument/2006/relationships/slide" Target="/ppt/slides/slide1.xml" Id="Re6253ad5a9834727" /><Relationship Type="http://schemas.openxmlformats.org/officeDocument/2006/relationships/slide" Target="/ppt/slides/slide2.xml" Id="R4b19c4244d7b4643" /><Relationship Type="http://schemas.openxmlformats.org/officeDocument/2006/relationships/slide" Target="/ppt/slides/slide3.xml" Id="Rf0a4943594bf4b53" /><Relationship Type="http://schemas.openxmlformats.org/officeDocument/2006/relationships/slide" Target="/ppt/slides/slide4.xml" Id="R88ed1373806a419c" /><Relationship Type="http://schemas.openxmlformats.org/officeDocument/2006/relationships/slide" Target="/ppt/slides/slide5.xml" Id="R0f5830fe08594244" /><Relationship Type="http://schemas.openxmlformats.org/officeDocument/2006/relationships/slide" Target="/ppt/slides/slide6.xml" Id="Ra15054189a7b4f82" /><Relationship Type="http://schemas.openxmlformats.org/officeDocument/2006/relationships/slide" Target="/ppt/slides/slide7.xml" Id="R7d96f939a19b4d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ceb3fe4394d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39ec339864938" /><Relationship Type="http://schemas.openxmlformats.org/officeDocument/2006/relationships/theme" Target="/ppt/slideMasters/theme/theme1.xml" Id="R0c5dfdd6ac8e46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c39ec3398649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3f64823734c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be9d92fd448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50602a33a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67cdb58d64c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83e0019aa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ec2b2103344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d27e1e12147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STEINAR PETTERSEN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PETTERSEN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3 460 701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32 749 319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32 749 319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Vinkelgata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894 620 072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STEINAR PETTERSEN AS</a:t>
            </a:r>
          </a:p>
        </p:txBody>
      </p:sp>
    </p:spTree>
  </p:cSld>
  <p:clrMapOvr>
    <a:masterClrMapping xmlns:a="http://schemas.openxmlformats.org/drawingml/2006/main"/>
  </p:clrMapOvr>
</p:sld>
</file>