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578ec2a4f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d574c629b465b"/>
  </p:sldMasterIdLst>
  <p:sldIdLst>
    <p:sldId xmlns:r="http://schemas.openxmlformats.org/officeDocument/2006/relationships" id="256" r:id="R68cdf55dd9364e7d"/>
    <p:sldId xmlns:r="http://schemas.openxmlformats.org/officeDocument/2006/relationships" id="257" r:id="R3a4578f90b494251"/>
    <p:sldId xmlns:r="http://schemas.openxmlformats.org/officeDocument/2006/relationships" id="258" r:id="R6d671c6d27a34eef"/>
    <p:sldId xmlns:r="http://schemas.openxmlformats.org/officeDocument/2006/relationships" id="259" r:id="R4f3dbe9f87ea4833"/>
    <p:sldId xmlns:r="http://schemas.openxmlformats.org/officeDocument/2006/relationships" id="260" r:id="R27285083d9c0402e"/>
    <p:sldId xmlns:r="http://schemas.openxmlformats.org/officeDocument/2006/relationships" id="261" r:id="R6f03abc14e3c4612"/>
    <p:sldId xmlns:r="http://schemas.openxmlformats.org/officeDocument/2006/relationships" id="262" r:id="Rdd37fd94b7ec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d574c629b465b" /><Relationship Type="http://schemas.openxmlformats.org/officeDocument/2006/relationships/slide" Target="/ppt/slides/slide1.xml" Id="R68cdf55dd9364e7d" /><Relationship Type="http://schemas.openxmlformats.org/officeDocument/2006/relationships/slide" Target="/ppt/slides/slide2.xml" Id="R3a4578f90b494251" /><Relationship Type="http://schemas.openxmlformats.org/officeDocument/2006/relationships/slide" Target="/ppt/slides/slide3.xml" Id="R6d671c6d27a34eef" /><Relationship Type="http://schemas.openxmlformats.org/officeDocument/2006/relationships/slide" Target="/ppt/slides/slide4.xml" Id="R4f3dbe9f87ea4833" /><Relationship Type="http://schemas.openxmlformats.org/officeDocument/2006/relationships/slide" Target="/ppt/slides/slide5.xml" Id="R27285083d9c0402e" /><Relationship Type="http://schemas.openxmlformats.org/officeDocument/2006/relationships/slide" Target="/ppt/slides/slide6.xml" Id="R6f03abc14e3c4612" /><Relationship Type="http://schemas.openxmlformats.org/officeDocument/2006/relationships/slide" Target="/ppt/slides/slide7.xml" Id="Rdd37fd94b7ec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dd805b6ab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6a5632f344e57" /><Relationship Type="http://schemas.openxmlformats.org/officeDocument/2006/relationships/theme" Target="/ppt/slideMasters/theme/theme1.xml" Id="Rbf9cb9fc8bb8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6a5632f34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3be90c0c5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1b7426158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0836cb635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c021cdcd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54eaff966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0c9b2642d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4a906cf42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ELEKTRO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ELEKTRO INSTALLASJON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47 194 881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8 548 694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17 462 981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ESRO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FIGARO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GARTHE STEIN-GUNNAR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ÅSMUND  –  14,5 %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Caspar Storms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04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post@keias.no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www.komplettelektroinstallasjon.no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894 631 872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ELEKTRO INSTALLASJON AS</a:t>
            </a:r>
          </a:p>
        </p:txBody>
      </p:sp>
    </p:spTree>
  </p:cSld>
  <p:clrMapOvr>
    <a:masterClrMapping xmlns:a="http://schemas.openxmlformats.org/drawingml/2006/main"/>
  </p:clrMapOvr>
</p:sld>
</file>